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2" r:id="rId4"/>
    <p:sldMasterId id="2147483823" r:id="rId5"/>
    <p:sldMasterId id="2147483824"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oboto Black"/>
      <p:bold r:id="rId16"/>
      <p:boldItalic r:id="rId17"/>
    </p:embeddedFont>
    <p:embeddedFont>
      <p:font typeface="Roboto"/>
      <p:regular r:id="rId18"/>
      <p:bold r:id="rId19"/>
      <p:italic r:id="rId20"/>
      <p:boldItalic r:id="rId21"/>
    </p:embeddedFont>
    <p:embeddedFont>
      <p:font typeface="Inter Light"/>
      <p:regular r:id="rId22"/>
      <p:bold r:id="rId23"/>
      <p:italic r:id="rId24"/>
      <p:boldItalic r:id="rId25"/>
    </p:embeddedFont>
    <p:embeddedFont>
      <p:font typeface="Poppins"/>
      <p:regular r:id="rId26"/>
      <p:bold r:id="rId27"/>
      <p:italic r:id="rId28"/>
      <p:boldItalic r:id="rId29"/>
    </p:embeddedFont>
    <p:embeddedFont>
      <p:font typeface="Helvetica Neue"/>
      <p:regular r:id="rId30"/>
      <p:bold r:id="rId31"/>
      <p:italic r:id="rId32"/>
      <p:boldItalic r:id="rId33"/>
    </p:embeddedFont>
    <p:embeddedFont>
      <p:font typeface="Roboto Light"/>
      <p:regular r:id="rId34"/>
      <p:bold r:id="rId35"/>
      <p:italic r:id="rId36"/>
      <p:boldItalic r:id="rId37"/>
    </p:embeddedFont>
    <p:embeddedFont>
      <p:font typeface="Barlow Semi Condensed"/>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italic.fntdata"/><Relationship Id="rId42" Type="http://schemas.openxmlformats.org/officeDocument/2006/relationships/font" Target="fonts/CenturyGothic-regular.fntdata"/><Relationship Id="rId41" Type="http://schemas.openxmlformats.org/officeDocument/2006/relationships/font" Target="fonts/BarlowSemiCondensed-boldItalic.fntdata"/><Relationship Id="rId44" Type="http://schemas.openxmlformats.org/officeDocument/2006/relationships/font" Target="fonts/CenturyGothic-italic.fntdata"/><Relationship Id="rId43" Type="http://schemas.openxmlformats.org/officeDocument/2006/relationships/font" Target="fonts/CenturyGothic-bold.fntdata"/><Relationship Id="rId45" Type="http://schemas.openxmlformats.org/officeDocument/2006/relationships/font" Target="fonts/CenturyGothic-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33" Type="http://schemas.openxmlformats.org/officeDocument/2006/relationships/font" Target="fonts/HelveticaNeue-boldItalic.fntdata"/><Relationship Id="rId32" Type="http://schemas.openxmlformats.org/officeDocument/2006/relationships/font" Target="fonts/HelveticaNeue-italic.fntdata"/><Relationship Id="rId35" Type="http://schemas.openxmlformats.org/officeDocument/2006/relationships/font" Target="fonts/RobotoLight-bold.fntdata"/><Relationship Id="rId34" Type="http://schemas.openxmlformats.org/officeDocument/2006/relationships/font" Target="fonts/RobotoLight-regular.fntdata"/><Relationship Id="rId37" Type="http://schemas.openxmlformats.org/officeDocument/2006/relationships/font" Target="fonts/RobotoLight-boldItalic.fntdata"/><Relationship Id="rId36" Type="http://schemas.openxmlformats.org/officeDocument/2006/relationships/font" Target="fonts/RobotoLight-italic.fntdata"/><Relationship Id="rId39" Type="http://schemas.openxmlformats.org/officeDocument/2006/relationships/font" Target="fonts/BarlowSemiCondensed-bold.fntdata"/><Relationship Id="rId38" Type="http://schemas.openxmlformats.org/officeDocument/2006/relationships/font" Target="fonts/BarlowSemiCondensed-regular.fntdata"/><Relationship Id="rId20" Type="http://schemas.openxmlformats.org/officeDocument/2006/relationships/font" Target="fonts/Roboto-italic.fntdata"/><Relationship Id="rId22" Type="http://schemas.openxmlformats.org/officeDocument/2006/relationships/font" Target="fonts/InterLight-regular.fntdata"/><Relationship Id="rId21" Type="http://schemas.openxmlformats.org/officeDocument/2006/relationships/font" Target="fonts/Roboto-boldItalic.fntdata"/><Relationship Id="rId24" Type="http://schemas.openxmlformats.org/officeDocument/2006/relationships/font" Target="fonts/InterLight-italic.fntdata"/><Relationship Id="rId23" Type="http://schemas.openxmlformats.org/officeDocument/2006/relationships/font" Target="fonts/InterLight-bold.fntdata"/><Relationship Id="rId26" Type="http://schemas.openxmlformats.org/officeDocument/2006/relationships/font" Target="fonts/Poppins-regular.fntdata"/><Relationship Id="rId25" Type="http://schemas.openxmlformats.org/officeDocument/2006/relationships/font" Target="fonts/InterLight-boldItalic.fntdata"/><Relationship Id="rId28" Type="http://schemas.openxmlformats.org/officeDocument/2006/relationships/font" Target="fonts/Poppins-italic.fntdata"/><Relationship Id="rId27" Type="http://schemas.openxmlformats.org/officeDocument/2006/relationships/font" Target="fonts/Poppins-bold.fntdata"/><Relationship Id="rId29" Type="http://schemas.openxmlformats.org/officeDocument/2006/relationships/font" Target="fonts/Poppi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RobotoBlack-boldItalic.fntdata"/><Relationship Id="rId16" Type="http://schemas.openxmlformats.org/officeDocument/2006/relationships/font" Target="fonts/RobotoBlack-bold.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45cd644f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45cd644f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highlight>
                  <a:schemeClr val="lt1"/>
                </a:highlight>
                <a:latin typeface="Roboto"/>
                <a:ea typeface="Roboto"/>
                <a:cs typeface="Roboto"/>
                <a:sym typeface="Roboto"/>
              </a:rPr>
              <a:t>[CSM: Replace the example text above with their actual executive-level objectives. </a:t>
            </a:r>
            <a:r>
              <a:rPr i="1" lang="en">
                <a:solidFill>
                  <a:schemeClr val="dk1"/>
                </a:solidFill>
                <a:highlight>
                  <a:schemeClr val="lt1"/>
                </a:highlight>
                <a:latin typeface="Roboto"/>
                <a:ea typeface="Roboto"/>
                <a:cs typeface="Roboto"/>
                <a:sym typeface="Roboto"/>
              </a:rPr>
              <a:t>The intention of this slide is to highlight the business priority we focused on over the past 6 months with this customer. We want to use this to quickly paint the picture of how we selected the priority and ground the exec in what we will be presenting on.</a:t>
            </a:r>
            <a:r>
              <a:rPr i="1" lang="en">
                <a:solidFill>
                  <a:schemeClr val="dk1"/>
                </a:solidFill>
                <a:highlight>
                  <a:schemeClr val="lt1"/>
                </a:highlight>
                <a:latin typeface="Roboto"/>
                <a:ea typeface="Roboto"/>
                <a:cs typeface="Roboto"/>
                <a:sym typeface="Roboto"/>
              </a:rPr>
              <a:t>]</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As you may recall, during our Launch phase, we discussed your top business priorities, and we narrowed those priorities down to one north star goal of [X]. Over the last several months our teams have worked together to accomplish  Our discussion today will focus on first sharing insights and recommendations related to this first priority, but we want to make sure we walk away from today with solid next steps and a north star for us to anchor around over the next 6 months.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3445cd644f4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3445cd644f4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a:solidFill>
                <a:schemeClr val="dk1"/>
              </a:solidFill>
              <a:highlight>
                <a:srgbClr val="FF2370"/>
              </a:highlight>
            </a:endParaRPr>
          </a:p>
          <a:p>
            <a:pPr indent="0" lvl="0" marL="0" rtl="0" algn="l">
              <a:spcBef>
                <a:spcPts val="0"/>
              </a:spcBef>
              <a:spcAft>
                <a:spcPts val="0"/>
              </a:spcAft>
              <a:buNone/>
            </a:pPr>
            <a:r>
              <a:t/>
            </a:r>
            <a:endParaRPr i="1">
              <a:solidFill>
                <a:schemeClr val="dk1"/>
              </a:solidFill>
              <a:highlight>
                <a:srgbClr val="FF2370"/>
              </a:highlight>
            </a:endParaRPr>
          </a:p>
          <a:p>
            <a:pPr indent="0" lvl="0" marL="0" rtl="0" algn="l">
              <a:spcBef>
                <a:spcPts val="0"/>
              </a:spcBef>
              <a:spcAft>
                <a:spcPts val="0"/>
              </a:spcAft>
              <a:buNone/>
            </a:pPr>
            <a:r>
              <a:rPr i="1" lang="en">
                <a:solidFill>
                  <a:schemeClr val="dk1"/>
                </a:solidFill>
                <a:highlight>
                  <a:srgbClr val="FF2370"/>
                </a:highlight>
              </a:rPr>
              <a:t>Timestamp: Start this section at 15 minute into the meeting and spend 10 minutes here</a:t>
            </a:r>
            <a:endParaRPr i="1">
              <a:solidFill>
                <a:schemeClr val="dk1"/>
              </a:solidFill>
              <a:highlight>
                <a:srgbClr val="FF2370"/>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“As I mentioned at the top of our meeting - this meeting is all about empowering you! To set the stage on the why - our most successful customers routinely leverage Gong data to drive strategy against their key business priorities. I want to make sure you walk away feeling confident to unlock reality against [priority]” </a:t>
            </a:r>
            <a:endParaRPr sz="1200">
              <a:solidFill>
                <a:schemeClr val="dk1"/>
              </a:solidFill>
              <a:highlight>
                <a:schemeClr val="lt1"/>
              </a:highlight>
            </a:endParaRPr>
          </a:p>
          <a:p>
            <a:pPr indent="0" lvl="0" marL="45720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I’ll be here to guide you. Let’s start small. We will partner to walk through how to source one insight in Gong that we will share at our Executive Value meeting at Month 4. You’ll share your screen and I’ll walk you through step by step. </a:t>
            </a:r>
            <a:r>
              <a:rPr lang="en" sz="1200">
                <a:solidFill>
                  <a:schemeClr val="dk1"/>
                </a:solidFill>
                <a:highlight>
                  <a:schemeClr val="lt1"/>
                </a:highlight>
              </a:rPr>
              <a:t>Does</a:t>
            </a:r>
            <a:r>
              <a:rPr lang="en" sz="1200">
                <a:solidFill>
                  <a:schemeClr val="dk1"/>
                </a:solidFill>
                <a:highlight>
                  <a:schemeClr val="lt1"/>
                </a:highlight>
              </a:rPr>
              <a:t> that sound good?”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rgbClr val="FFC000"/>
              </a:highlight>
            </a:endParaRPr>
          </a:p>
          <a:p>
            <a:pPr indent="0" lvl="0" marL="0" rtl="0" algn="l">
              <a:spcBef>
                <a:spcPts val="0"/>
              </a:spcBef>
              <a:spcAft>
                <a:spcPts val="0"/>
              </a:spcAft>
              <a:buNone/>
            </a:pPr>
            <a:r>
              <a:rPr b="1" i="1" lang="en" sz="1200" u="sng">
                <a:solidFill>
                  <a:schemeClr val="dk1"/>
                </a:solidFill>
              </a:rPr>
              <a:t>Objections</a:t>
            </a:r>
            <a:endParaRPr b="1" i="1" sz="1200" u="sng">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 did not complete the training” </a:t>
            </a:r>
            <a:r>
              <a:rPr b="1" i="1" lang="en" sz="1200">
                <a:solidFill>
                  <a:schemeClr val="dk1"/>
                </a:solidFill>
                <a:highlight>
                  <a:schemeClr val="lt1"/>
                </a:highlight>
              </a:rPr>
              <a:t>- </a:t>
            </a:r>
            <a:r>
              <a:rPr i="1" lang="en" sz="1200">
                <a:solidFill>
                  <a:schemeClr val="dk1"/>
                </a:solidFill>
                <a:highlight>
                  <a:schemeClr val="lt1"/>
                </a:highlight>
              </a:rPr>
              <a:t>This should be known beforehand, that being said if this happens on this call… </a:t>
            </a:r>
            <a:r>
              <a:rPr lang="en" sz="1200">
                <a:solidFill>
                  <a:schemeClr val="dk1"/>
                </a:solidFill>
              </a:rPr>
              <a:t>Thank you for letting me know. In order for us to move forward to this next phase, we will need to have you complete the education portion. That being said when does that work to fit into your schedule this week? There is a recorded version and a live session that is about an hour. Our goal to stay on timeline to unlock value from Gong is to move you into this next phase with in a week. Do you think it’s possible to turn this around quickly and complete by this time next week? If so I’m happy to give you time back today to complete the session and plan to reconvene next week. </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“I’m not going to own all of this”- </a:t>
            </a:r>
            <a:r>
              <a:rPr lang="en" sz="1200">
                <a:solidFill>
                  <a:schemeClr val="dk1"/>
                </a:solidFill>
              </a:rPr>
              <a:t>Can I ask a few clarifying questions to understand how we can best solve for this? Is there other people you can rope into your team to help support this initiative? Is the [[CHAMPION MANAGER]] Someone who can help support you here?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so, in order to move forward it’s important that they’re involved in this conversation. To make the most of our time today can you disseminate this information? If not I would recommend we pause, I give you back time and we find time that works for your team to move forward to divide and conquer.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you can’t own all of this or do not have a team, we recommend you go one of two routes (see above)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“I’ve never done this before” </a:t>
            </a:r>
            <a:endParaRPr b="1" sz="1200">
              <a:solidFill>
                <a:schemeClr val="dk1"/>
              </a:solidFill>
            </a:endParaRPr>
          </a:p>
          <a:p>
            <a:pPr indent="0" lvl="0" marL="0" rtl="0" algn="l">
              <a:spcBef>
                <a:spcPts val="0"/>
              </a:spcBef>
              <a:spcAft>
                <a:spcPts val="0"/>
              </a:spcAft>
              <a:buNone/>
            </a:pPr>
            <a:r>
              <a:rPr lang="en" sz="1200">
                <a:solidFill>
                  <a:schemeClr val="dk1"/>
                </a:solidFill>
              </a:rPr>
              <a:t>That is completely okay. Today we will walk through how to surface insights directly in Gong. After this meeting I will send you exactly what we covered and a visual reference around what’s next. You also have our Gong Academy, and Community to connect with our education team with 300+ videos to reference and your peers!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this is something you cannot own please let me know and we can go one of two routes…. (See above)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“Typically the CSM does </a:t>
            </a:r>
            <a:r>
              <a:rPr b="1" lang="en" sz="1200">
                <a:solidFill>
                  <a:schemeClr val="dk1"/>
                </a:solidFill>
              </a:rPr>
              <a:t>this</a:t>
            </a:r>
            <a:r>
              <a:rPr b="1" lang="en" sz="1200">
                <a:solidFill>
                  <a:schemeClr val="dk1"/>
                </a:solidFill>
              </a:rPr>
              <a:t>”</a:t>
            </a:r>
            <a:r>
              <a:rPr lang="en" sz="1200">
                <a:solidFill>
                  <a:schemeClr val="dk1"/>
                </a:solidFill>
              </a:rPr>
              <a:t> Thank you for letting me know your expectations. When we partner with customers we outline 4 key roles, the program manager, executive sponsor, champion manager and system admins. The program managers role in this case owns our shared success plan, unlocks insights, and will partner with me as your CSM through our account touch points. Is there someone in your organization who typically owns driving value with solutions?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not we recommend we run two other routes, identifying a new Program Manager or a Managed Services with Gong.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“Why does this matter” - </a:t>
            </a:r>
            <a:r>
              <a:rPr lang="en" sz="1200">
                <a:solidFill>
                  <a:schemeClr val="dk1"/>
                </a:solidFill>
              </a:rPr>
              <a:t>In order for our customers to unlock reality against [YOUR BUSINESS PRIORITY] we need partnership from the customer side. Our most successful customers get the most value out of Gong by aligning a dedicated team.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“I’m not a data minded person” - </a:t>
            </a:r>
            <a:r>
              <a:rPr lang="en" sz="1200">
                <a:solidFill>
                  <a:schemeClr val="dk1"/>
                </a:solidFill>
              </a:rPr>
              <a:t>Can you tell me more about that? The insights we will be sourcing today are focused on in product solutions. As we migrate to sourcing data via Salesforce and API we recommend we partner directly with Sales Operations to provide them with best practices and recipes for success outlined in our help center and Gong academy.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 don’t want to have our CEO pay for this or managed services that’s not going to work” - </a:t>
            </a:r>
            <a:r>
              <a:rPr lang="en" sz="1200">
                <a:solidFill>
                  <a:schemeClr val="dk1"/>
                </a:solidFill>
              </a:rPr>
              <a:t>Can you tell me more about your current experience in what’s worked in driving value internally across a software you’ve implemented? Who are the teams typically involved in surfacing insights and driving change management? </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“Why can’t you, the CSM, just do this training for us?” - </a:t>
            </a:r>
            <a:r>
              <a:rPr lang="en" sz="1200">
                <a:solidFill>
                  <a:schemeClr val="dk1"/>
                </a:solidFill>
              </a:rPr>
              <a:t>I am here to support you and ensure you and the team get the value.. However, when it comes to training the team we have in-house customer training experts that train users from our entire customer base to enable them to get value from Gong starting day 1 or our managed services team. Our trainers know exactly how to engage users through activities and ensure they position a ton of best practices. Though I am an expert on Gong and here to help with strategic alignment and program manager empowerment I am not the expert on training and I know we want those best positioned in that field to help you and the team.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None/>
            </a:pPr>
            <a:r>
              <a:t/>
            </a:r>
            <a:endParaRPr>
              <a:solidFill>
                <a:schemeClr val="dk1"/>
              </a:solidFill>
              <a:highlight>
                <a:srgbClr val="FFC000"/>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445cd644f4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445cd644f4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45cd644f4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445cd644f4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445cd644f4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445cd644f4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445cd644f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445cd644f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445cd644f4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445cd644f4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445cd644f4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445cd644f4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3E0075"/>
              </a:buClr>
              <a:buSzPts val="1100"/>
              <a:buChar char="○"/>
            </a:pPr>
            <a:r>
              <a:t/>
            </a:r>
            <a:endParaRPr>
              <a:solidFill>
                <a:schemeClr val="dk1"/>
              </a:solidFill>
            </a:endParaRPr>
          </a:p>
          <a:p>
            <a:pPr indent="0" lvl="0" marL="0" rtl="0" algn="l">
              <a:spcBef>
                <a:spcPts val="120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791" name="Shape 791"/>
        <p:cNvGrpSpPr/>
        <p:nvPr/>
      </p:nvGrpSpPr>
      <p:grpSpPr>
        <a:xfrm>
          <a:off x="0" y="0"/>
          <a:ext cx="0" cy="0"/>
          <a:chOff x="0" y="0"/>
          <a:chExt cx="0" cy="0"/>
        </a:xfrm>
      </p:grpSpPr>
      <p:sp>
        <p:nvSpPr>
          <p:cNvPr id="792" name="Google Shape;792;p103"/>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103"/>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794" name="Google Shape;794;p103"/>
          <p:cNvGrpSpPr/>
          <p:nvPr/>
        </p:nvGrpSpPr>
        <p:grpSpPr>
          <a:xfrm>
            <a:off x="-350" y="1582693"/>
            <a:ext cx="9143862" cy="2727795"/>
            <a:chOff x="-350" y="1582693"/>
            <a:chExt cx="9143862" cy="2727795"/>
          </a:xfrm>
        </p:grpSpPr>
        <p:sp>
          <p:nvSpPr>
            <p:cNvPr id="795" name="Google Shape;795;p103"/>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796" name="Google Shape;796;p103"/>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 name="Google Shape;797;p103"/>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 name="Google Shape;798;p103"/>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 name="Google Shape;799;p103"/>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 name="Google Shape;800;p103"/>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 name="Google Shape;801;p103"/>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3"/>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 name="Google Shape;803;p103"/>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3"/>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5" name="Google Shape;805;p103"/>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806" name="Google Shape;806;p103"/>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3"/>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3"/>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3"/>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3"/>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811" name="Google Shape;811;p103"/>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812" name="Google Shape;812;p103"/>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813" name="Google Shape;813;p103"/>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14" name="Google Shape;814;p103"/>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15" name="Google Shape;815;p103"/>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816" name="Shape 816"/>
        <p:cNvGrpSpPr/>
        <p:nvPr/>
      </p:nvGrpSpPr>
      <p:grpSpPr>
        <a:xfrm>
          <a:off x="0" y="0"/>
          <a:ext cx="0" cy="0"/>
          <a:chOff x="0" y="0"/>
          <a:chExt cx="0" cy="0"/>
        </a:xfrm>
      </p:grpSpPr>
      <p:pic>
        <p:nvPicPr>
          <p:cNvPr id="817" name="Google Shape;817;p10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18" name="Google Shape;818;p104"/>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4"/>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4"/>
          <p:cNvSpPr/>
          <p:nvPr>
            <p:ph idx="2" type="pic"/>
          </p:nvPr>
        </p:nvSpPr>
        <p:spPr>
          <a:xfrm>
            <a:off x="1905000" y="1200150"/>
            <a:ext cx="1371600" cy="1371600"/>
          </a:xfrm>
          <a:prstGeom prst="ellipse">
            <a:avLst/>
          </a:prstGeom>
          <a:noFill/>
          <a:ln>
            <a:noFill/>
          </a:ln>
        </p:spPr>
      </p:sp>
      <p:sp>
        <p:nvSpPr>
          <p:cNvPr id="821" name="Google Shape;821;p104"/>
          <p:cNvSpPr/>
          <p:nvPr>
            <p:ph idx="3" type="pic"/>
          </p:nvPr>
        </p:nvSpPr>
        <p:spPr>
          <a:xfrm>
            <a:off x="5867375" y="1200150"/>
            <a:ext cx="1371600" cy="1371600"/>
          </a:xfrm>
          <a:prstGeom prst="ellipse">
            <a:avLst/>
          </a:prstGeom>
          <a:noFill/>
          <a:ln>
            <a:noFill/>
          </a:ln>
        </p:spPr>
      </p:sp>
      <p:pic>
        <p:nvPicPr>
          <p:cNvPr id="822" name="Google Shape;822;p10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23" name="Google Shape;823;p104"/>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4" name="Google Shape;824;p104"/>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5" name="Google Shape;825;p104"/>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26" name="Google Shape;826;p104"/>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827" name="Shape 827"/>
        <p:cNvGrpSpPr/>
        <p:nvPr/>
      </p:nvGrpSpPr>
      <p:grpSpPr>
        <a:xfrm>
          <a:off x="0" y="0"/>
          <a:ext cx="0" cy="0"/>
          <a:chOff x="0" y="0"/>
          <a:chExt cx="0" cy="0"/>
        </a:xfrm>
      </p:grpSpPr>
      <p:pic>
        <p:nvPicPr>
          <p:cNvPr id="828" name="Google Shape;828;p105"/>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829" name="Google Shape;829;p105"/>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30" name="Google Shape;830;p10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31" name="Google Shape;831;p105"/>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5"/>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5"/>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5"/>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5" name="Google Shape;835;p105"/>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6" name="Google Shape;836;p105"/>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7" name="Google Shape;837;p105"/>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8" name="Google Shape;838;p105"/>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9" name="Google Shape;839;p105"/>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40" name="Google Shape;840;p105"/>
          <p:cNvSpPr/>
          <p:nvPr>
            <p:ph idx="7" type="pic"/>
          </p:nvPr>
        </p:nvSpPr>
        <p:spPr>
          <a:xfrm>
            <a:off x="1066800" y="1200150"/>
            <a:ext cx="1371600" cy="1371600"/>
          </a:xfrm>
          <a:prstGeom prst="ellipse">
            <a:avLst/>
          </a:prstGeom>
          <a:noFill/>
          <a:ln>
            <a:noFill/>
          </a:ln>
        </p:spPr>
      </p:sp>
      <p:sp>
        <p:nvSpPr>
          <p:cNvPr id="841" name="Google Shape;841;p105"/>
          <p:cNvSpPr/>
          <p:nvPr>
            <p:ph idx="8" type="pic"/>
          </p:nvPr>
        </p:nvSpPr>
        <p:spPr>
          <a:xfrm>
            <a:off x="3886200" y="1200150"/>
            <a:ext cx="1371600" cy="1371600"/>
          </a:xfrm>
          <a:prstGeom prst="ellipse">
            <a:avLst/>
          </a:prstGeom>
          <a:noFill/>
          <a:ln>
            <a:noFill/>
          </a:ln>
        </p:spPr>
      </p:sp>
      <p:sp>
        <p:nvSpPr>
          <p:cNvPr id="842" name="Google Shape;842;p105"/>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843" name="Shape 843"/>
        <p:cNvGrpSpPr/>
        <p:nvPr/>
      </p:nvGrpSpPr>
      <p:grpSpPr>
        <a:xfrm>
          <a:off x="0" y="0"/>
          <a:ext cx="0" cy="0"/>
          <a:chOff x="0" y="0"/>
          <a:chExt cx="0" cy="0"/>
        </a:xfrm>
      </p:grpSpPr>
      <p:pic>
        <p:nvPicPr>
          <p:cNvPr id="844" name="Google Shape;844;p106"/>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45" name="Google Shape;845;p106"/>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06"/>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47" name="Google Shape;847;p10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48" name="Google Shape;848;p106"/>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6"/>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6"/>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6"/>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2" name="Google Shape;852;p106"/>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3" name="Google Shape;853;p106"/>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4" name="Google Shape;854;p106"/>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5" name="Google Shape;855;p106"/>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6" name="Google Shape;856;p106"/>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7" name="Google Shape;857;p106"/>
          <p:cNvSpPr/>
          <p:nvPr>
            <p:ph idx="7" type="pic"/>
          </p:nvPr>
        </p:nvSpPr>
        <p:spPr>
          <a:xfrm>
            <a:off x="723900" y="1308113"/>
            <a:ext cx="1143000" cy="1143000"/>
          </a:xfrm>
          <a:prstGeom prst="ellipse">
            <a:avLst/>
          </a:prstGeom>
          <a:noFill/>
          <a:ln>
            <a:noFill/>
          </a:ln>
        </p:spPr>
      </p:sp>
      <p:sp>
        <p:nvSpPr>
          <p:cNvPr id="858" name="Google Shape;858;p106"/>
          <p:cNvSpPr/>
          <p:nvPr>
            <p:ph idx="8" type="pic"/>
          </p:nvPr>
        </p:nvSpPr>
        <p:spPr>
          <a:xfrm>
            <a:off x="2895600" y="1314453"/>
            <a:ext cx="1143000" cy="1143000"/>
          </a:xfrm>
          <a:prstGeom prst="ellipse">
            <a:avLst/>
          </a:prstGeom>
          <a:noFill/>
          <a:ln>
            <a:noFill/>
          </a:ln>
        </p:spPr>
      </p:sp>
      <p:sp>
        <p:nvSpPr>
          <p:cNvPr id="859" name="Google Shape;859;p106"/>
          <p:cNvSpPr/>
          <p:nvPr>
            <p:ph idx="9" type="pic"/>
          </p:nvPr>
        </p:nvSpPr>
        <p:spPr>
          <a:xfrm>
            <a:off x="5105425" y="1308113"/>
            <a:ext cx="1143000" cy="1143000"/>
          </a:xfrm>
          <a:prstGeom prst="ellipse">
            <a:avLst/>
          </a:prstGeom>
          <a:noFill/>
          <a:ln>
            <a:noFill/>
          </a:ln>
        </p:spPr>
      </p:sp>
      <p:sp>
        <p:nvSpPr>
          <p:cNvPr id="860" name="Google Shape;860;p106"/>
          <p:cNvSpPr/>
          <p:nvPr>
            <p:ph idx="13" type="pic"/>
          </p:nvPr>
        </p:nvSpPr>
        <p:spPr>
          <a:xfrm>
            <a:off x="7277100" y="1308113"/>
            <a:ext cx="1143000" cy="1143000"/>
          </a:xfrm>
          <a:prstGeom prst="ellipse">
            <a:avLst/>
          </a:prstGeom>
          <a:noFill/>
          <a:ln>
            <a:noFill/>
          </a:ln>
        </p:spPr>
      </p:sp>
      <p:sp>
        <p:nvSpPr>
          <p:cNvPr id="861" name="Google Shape;861;p106"/>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62" name="Google Shape;862;p106"/>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863" name="Shape 863"/>
        <p:cNvGrpSpPr/>
        <p:nvPr/>
      </p:nvGrpSpPr>
      <p:grpSpPr>
        <a:xfrm>
          <a:off x="0" y="0"/>
          <a:ext cx="0" cy="0"/>
          <a:chOff x="0" y="0"/>
          <a:chExt cx="0" cy="0"/>
        </a:xfrm>
      </p:grpSpPr>
      <p:pic>
        <p:nvPicPr>
          <p:cNvPr id="864" name="Google Shape;864;p107"/>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65" name="Google Shape;865;p107"/>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7"/>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7"/>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7"/>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7"/>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10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71" name="Google Shape;871;p107"/>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2" name="Google Shape;872;p107"/>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3" name="Google Shape;873;p107"/>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4" name="Google Shape;874;p107"/>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5" name="Google Shape;875;p107"/>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6" name="Google Shape;876;p107"/>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7" name="Google Shape;877;p107"/>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8" name="Google Shape;878;p107"/>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9" name="Google Shape;879;p107"/>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80" name="Google Shape;880;p107"/>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81" name="Google Shape;881;p107"/>
          <p:cNvSpPr/>
          <p:nvPr>
            <p:ph idx="14" type="pic"/>
          </p:nvPr>
        </p:nvSpPr>
        <p:spPr>
          <a:xfrm>
            <a:off x="723900" y="1308100"/>
            <a:ext cx="1143000" cy="1143000"/>
          </a:xfrm>
          <a:prstGeom prst="ellipse">
            <a:avLst/>
          </a:prstGeom>
          <a:noFill/>
          <a:ln>
            <a:noFill/>
          </a:ln>
        </p:spPr>
      </p:sp>
      <p:sp>
        <p:nvSpPr>
          <p:cNvPr id="882" name="Google Shape;882;p107"/>
          <p:cNvSpPr/>
          <p:nvPr>
            <p:ph idx="15" type="pic"/>
          </p:nvPr>
        </p:nvSpPr>
        <p:spPr>
          <a:xfrm>
            <a:off x="2362213" y="1308116"/>
            <a:ext cx="1143000" cy="1143000"/>
          </a:xfrm>
          <a:prstGeom prst="ellipse">
            <a:avLst/>
          </a:prstGeom>
          <a:noFill/>
          <a:ln>
            <a:noFill/>
          </a:ln>
        </p:spPr>
      </p:sp>
      <p:sp>
        <p:nvSpPr>
          <p:cNvPr id="883" name="Google Shape;883;p107"/>
          <p:cNvSpPr/>
          <p:nvPr>
            <p:ph idx="16" type="pic"/>
          </p:nvPr>
        </p:nvSpPr>
        <p:spPr>
          <a:xfrm>
            <a:off x="4000513" y="1308088"/>
            <a:ext cx="1143000" cy="1143000"/>
          </a:xfrm>
          <a:prstGeom prst="ellipse">
            <a:avLst/>
          </a:prstGeom>
          <a:noFill/>
          <a:ln>
            <a:noFill/>
          </a:ln>
        </p:spPr>
      </p:sp>
      <p:sp>
        <p:nvSpPr>
          <p:cNvPr id="884" name="Google Shape;884;p107"/>
          <p:cNvSpPr/>
          <p:nvPr>
            <p:ph idx="17" type="pic"/>
          </p:nvPr>
        </p:nvSpPr>
        <p:spPr>
          <a:xfrm>
            <a:off x="5638825" y="1314438"/>
            <a:ext cx="1143000" cy="1143000"/>
          </a:xfrm>
          <a:prstGeom prst="ellipse">
            <a:avLst/>
          </a:prstGeom>
          <a:noFill/>
          <a:ln>
            <a:noFill/>
          </a:ln>
        </p:spPr>
      </p:sp>
      <p:sp>
        <p:nvSpPr>
          <p:cNvPr id="885" name="Google Shape;885;p107"/>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886" name="Shape 886"/>
        <p:cNvGrpSpPr/>
        <p:nvPr/>
      </p:nvGrpSpPr>
      <p:grpSpPr>
        <a:xfrm>
          <a:off x="0" y="0"/>
          <a:ext cx="0" cy="0"/>
          <a:chOff x="0" y="0"/>
          <a:chExt cx="0" cy="0"/>
        </a:xfrm>
      </p:grpSpPr>
      <p:pic>
        <p:nvPicPr>
          <p:cNvPr id="887" name="Google Shape;887;p108"/>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888" name="Google Shape;888;p10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889" name="Google Shape;889;p108"/>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0" name="Google Shape;890;p108"/>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1" name="Google Shape;891;p108"/>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2" name="Google Shape;892;p108"/>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3" name="Google Shape;893;p108"/>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4" name="Google Shape;894;p108"/>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5" name="Google Shape;895;p108"/>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6" name="Google Shape;896;p108"/>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7" name="Google Shape;897;p108"/>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898" name="Shape 898"/>
        <p:cNvGrpSpPr/>
        <p:nvPr/>
      </p:nvGrpSpPr>
      <p:grpSpPr>
        <a:xfrm>
          <a:off x="0" y="0"/>
          <a:ext cx="0" cy="0"/>
          <a:chOff x="0" y="0"/>
          <a:chExt cx="0" cy="0"/>
        </a:xfrm>
      </p:grpSpPr>
      <p:pic>
        <p:nvPicPr>
          <p:cNvPr id="899" name="Google Shape;899;p109"/>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00" name="Google Shape;900;p10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01" name="Google Shape;901;p109"/>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2" name="Google Shape;902;p109"/>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3" name="Google Shape;903;p109"/>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4" name="Google Shape;904;p109"/>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5" name="Google Shape;905;p109"/>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06" name="Google Shape;906;p109"/>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7" name="Google Shape;907;p109"/>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8" name="Google Shape;908;p109"/>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9" name="Google Shape;909;p109"/>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910" name="Shape 910"/>
        <p:cNvGrpSpPr/>
        <p:nvPr/>
      </p:nvGrpSpPr>
      <p:grpSpPr>
        <a:xfrm>
          <a:off x="0" y="0"/>
          <a:ext cx="0" cy="0"/>
          <a:chOff x="0" y="0"/>
          <a:chExt cx="0" cy="0"/>
        </a:xfrm>
      </p:grpSpPr>
      <p:pic>
        <p:nvPicPr>
          <p:cNvPr id="911" name="Google Shape;911;p110"/>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12" name="Google Shape;912;p11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13" name="Google Shape;913;p110"/>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4" name="Google Shape;914;p110"/>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5" name="Google Shape;915;p110"/>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6" name="Google Shape;916;p110"/>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7" name="Google Shape;917;p110"/>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18" name="Google Shape;918;p110"/>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19" name="Google Shape;919;p110"/>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0" name="Google Shape;920;p110"/>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1" name="Google Shape;921;p110"/>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922" name="Shape 922"/>
        <p:cNvGrpSpPr/>
        <p:nvPr/>
      </p:nvGrpSpPr>
      <p:grpSpPr>
        <a:xfrm>
          <a:off x="0" y="0"/>
          <a:ext cx="0" cy="0"/>
          <a:chOff x="0" y="0"/>
          <a:chExt cx="0" cy="0"/>
        </a:xfrm>
      </p:grpSpPr>
      <p:pic>
        <p:nvPicPr>
          <p:cNvPr id="923" name="Google Shape;923;p111"/>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924" name="Google Shape;924;p111"/>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25" name="Google Shape;925;p11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26" name="Google Shape;926;p111"/>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927" name="Shape 927"/>
        <p:cNvGrpSpPr/>
        <p:nvPr/>
      </p:nvGrpSpPr>
      <p:grpSpPr>
        <a:xfrm>
          <a:off x="0" y="0"/>
          <a:ext cx="0" cy="0"/>
          <a:chOff x="0" y="0"/>
          <a:chExt cx="0" cy="0"/>
        </a:xfrm>
      </p:grpSpPr>
      <p:pic>
        <p:nvPicPr>
          <p:cNvPr id="928" name="Google Shape;928;p112"/>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29" name="Google Shape;929;p112"/>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0" name="Google Shape;930;p11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31" name="Google Shape;931;p112"/>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932" name="Shape 932"/>
        <p:cNvGrpSpPr/>
        <p:nvPr/>
      </p:nvGrpSpPr>
      <p:grpSpPr>
        <a:xfrm>
          <a:off x="0" y="0"/>
          <a:ext cx="0" cy="0"/>
          <a:chOff x="0" y="0"/>
          <a:chExt cx="0" cy="0"/>
        </a:xfrm>
      </p:grpSpPr>
      <p:pic>
        <p:nvPicPr>
          <p:cNvPr id="933" name="Google Shape;933;p113"/>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34" name="Google Shape;934;p113"/>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5" name="Google Shape;935;p11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936" name="Google Shape;936;p113"/>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937" name="Shape 937"/>
        <p:cNvGrpSpPr/>
        <p:nvPr/>
      </p:nvGrpSpPr>
      <p:grpSpPr>
        <a:xfrm>
          <a:off x="0" y="0"/>
          <a:ext cx="0" cy="0"/>
          <a:chOff x="0" y="0"/>
          <a:chExt cx="0" cy="0"/>
        </a:xfrm>
      </p:grpSpPr>
      <p:sp>
        <p:nvSpPr>
          <p:cNvPr id="938" name="Google Shape;938;p114"/>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4"/>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4"/>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4"/>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4"/>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4"/>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4"/>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4"/>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4"/>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4"/>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4"/>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4"/>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4"/>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4"/>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4"/>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4"/>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4"/>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4"/>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7" name="Google Shape;957;p114"/>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4"/>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1" name="Google Shape;961;p114"/>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4"/>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4"/>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4"/>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5" name="Google Shape;965;p114"/>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4"/>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4"/>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4"/>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4"/>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4"/>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71" name="Google Shape;971;p114"/>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972" name="Google Shape;972;p114"/>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973" name="Shape 973"/>
        <p:cNvGrpSpPr/>
        <p:nvPr/>
      </p:nvGrpSpPr>
      <p:grpSpPr>
        <a:xfrm>
          <a:off x="0" y="0"/>
          <a:ext cx="0" cy="0"/>
          <a:chOff x="0" y="0"/>
          <a:chExt cx="0" cy="0"/>
        </a:xfrm>
      </p:grpSpPr>
      <p:pic>
        <p:nvPicPr>
          <p:cNvPr id="974" name="Google Shape;974;p115"/>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975" name="Google Shape;975;p11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76" name="Google Shape;976;p115"/>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977" name="Shape 977"/>
        <p:cNvGrpSpPr/>
        <p:nvPr/>
      </p:nvGrpSpPr>
      <p:grpSpPr>
        <a:xfrm>
          <a:off x="0" y="0"/>
          <a:ext cx="0" cy="0"/>
          <a:chOff x="0" y="0"/>
          <a:chExt cx="0" cy="0"/>
        </a:xfrm>
      </p:grpSpPr>
      <p:pic>
        <p:nvPicPr>
          <p:cNvPr id="978" name="Google Shape;978;p1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9" name="Google Shape;979;p116"/>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980" name="Google Shape;980;p11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81" name="Google Shape;981;p116"/>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82" name="Google Shape;982;p11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983" name="Shape 983"/>
        <p:cNvGrpSpPr/>
        <p:nvPr/>
      </p:nvGrpSpPr>
      <p:grpSpPr>
        <a:xfrm>
          <a:off x="0" y="0"/>
          <a:ext cx="0" cy="0"/>
          <a:chOff x="0" y="0"/>
          <a:chExt cx="0" cy="0"/>
        </a:xfrm>
      </p:grpSpPr>
      <p:grpSp>
        <p:nvGrpSpPr>
          <p:cNvPr id="984" name="Google Shape;984;p117"/>
          <p:cNvGrpSpPr/>
          <p:nvPr/>
        </p:nvGrpSpPr>
        <p:grpSpPr>
          <a:xfrm>
            <a:off x="-909929" y="1217472"/>
            <a:ext cx="10256212" cy="3394579"/>
            <a:chOff x="-909929" y="1217472"/>
            <a:chExt cx="10256212" cy="3394579"/>
          </a:xfrm>
        </p:grpSpPr>
        <p:sp>
          <p:nvSpPr>
            <p:cNvPr id="985" name="Google Shape;985;p117"/>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986" name="Google Shape;986;p117"/>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7"/>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8" name="Google Shape;988;p117"/>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9" name="Google Shape;989;p117"/>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7"/>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7"/>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7"/>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7"/>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7"/>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7"/>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7"/>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7"/>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7"/>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7"/>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7"/>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7"/>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17"/>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 name="Google Shape;1003;p11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04" name="Google Shape;1004;p117"/>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05" name="Google Shape;1005;p117"/>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06" name="Google Shape;1006;p117"/>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1007" name="Shape 1007"/>
        <p:cNvGrpSpPr/>
        <p:nvPr/>
      </p:nvGrpSpPr>
      <p:grpSpPr>
        <a:xfrm>
          <a:off x="0" y="0"/>
          <a:ext cx="0" cy="0"/>
          <a:chOff x="0" y="0"/>
          <a:chExt cx="0" cy="0"/>
        </a:xfrm>
      </p:grpSpPr>
      <p:grpSp>
        <p:nvGrpSpPr>
          <p:cNvPr id="1008" name="Google Shape;1008;p118"/>
          <p:cNvGrpSpPr/>
          <p:nvPr/>
        </p:nvGrpSpPr>
        <p:grpSpPr>
          <a:xfrm>
            <a:off x="-909929" y="381642"/>
            <a:ext cx="10256212" cy="4300683"/>
            <a:chOff x="-909929" y="381642"/>
            <a:chExt cx="10256212" cy="4300683"/>
          </a:xfrm>
        </p:grpSpPr>
        <p:sp>
          <p:nvSpPr>
            <p:cNvPr id="1009" name="Google Shape;1009;p118"/>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010" name="Google Shape;1010;p118"/>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8"/>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2" name="Google Shape;1012;p118"/>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3" name="Google Shape;1013;p118"/>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8"/>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8"/>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8"/>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8"/>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8" name="Google Shape;1018;p118"/>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8"/>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8"/>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8"/>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8"/>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8"/>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8"/>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8"/>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8"/>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027" name="Google Shape;1027;p11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28" name="Google Shape;1028;p118"/>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29" name="Google Shape;1029;p118"/>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1030" name="Google Shape;1030;p118"/>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1031" name="Shape 1031"/>
        <p:cNvGrpSpPr/>
        <p:nvPr/>
      </p:nvGrpSpPr>
      <p:grpSpPr>
        <a:xfrm>
          <a:off x="0" y="0"/>
          <a:ext cx="0" cy="0"/>
          <a:chOff x="0" y="0"/>
          <a:chExt cx="0" cy="0"/>
        </a:xfrm>
      </p:grpSpPr>
      <p:sp>
        <p:nvSpPr>
          <p:cNvPr id="1032" name="Google Shape;1032;p119"/>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3" name="Google Shape;1033;p119"/>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4" name="Google Shape;1034;p119"/>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5" name="Google Shape;1035;p119"/>
          <p:cNvSpPr/>
          <p:nvPr>
            <p:ph idx="4" type="pic"/>
          </p:nvPr>
        </p:nvSpPr>
        <p:spPr>
          <a:xfrm>
            <a:off x="1383750" y="1715075"/>
            <a:ext cx="585300" cy="575700"/>
          </a:xfrm>
          <a:prstGeom prst="rect">
            <a:avLst/>
          </a:prstGeom>
          <a:noFill/>
          <a:ln>
            <a:noFill/>
          </a:ln>
        </p:spPr>
      </p:sp>
      <p:sp>
        <p:nvSpPr>
          <p:cNvPr id="1036" name="Google Shape;1036;p119"/>
          <p:cNvSpPr/>
          <p:nvPr>
            <p:ph idx="5" type="pic"/>
          </p:nvPr>
        </p:nvSpPr>
        <p:spPr>
          <a:xfrm>
            <a:off x="7179750" y="1715075"/>
            <a:ext cx="585300" cy="575700"/>
          </a:xfrm>
          <a:prstGeom prst="rect">
            <a:avLst/>
          </a:prstGeom>
          <a:noFill/>
          <a:ln>
            <a:noFill/>
          </a:ln>
        </p:spPr>
      </p:sp>
      <p:sp>
        <p:nvSpPr>
          <p:cNvPr id="1037" name="Google Shape;1037;p119"/>
          <p:cNvSpPr/>
          <p:nvPr>
            <p:ph idx="6" type="pic"/>
          </p:nvPr>
        </p:nvSpPr>
        <p:spPr>
          <a:xfrm>
            <a:off x="4281750" y="1715075"/>
            <a:ext cx="585300" cy="575700"/>
          </a:xfrm>
          <a:prstGeom prst="rect">
            <a:avLst/>
          </a:prstGeom>
          <a:noFill/>
          <a:ln>
            <a:noFill/>
          </a:ln>
        </p:spPr>
      </p:sp>
      <p:sp>
        <p:nvSpPr>
          <p:cNvPr id="1038" name="Google Shape;1038;p119"/>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39" name="Google Shape;1039;p119"/>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0" name="Google Shape;1040;p119"/>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1" name="Google Shape;1041;p119"/>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42" name="Google Shape;1042;p119"/>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1043" name="Shape 1043"/>
        <p:cNvGrpSpPr/>
        <p:nvPr/>
      </p:nvGrpSpPr>
      <p:grpSpPr>
        <a:xfrm>
          <a:off x="0" y="0"/>
          <a:ext cx="0" cy="0"/>
          <a:chOff x="0" y="0"/>
          <a:chExt cx="0" cy="0"/>
        </a:xfrm>
      </p:grpSpPr>
      <p:sp>
        <p:nvSpPr>
          <p:cNvPr id="1044" name="Google Shape;1044;p120"/>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0"/>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0"/>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20"/>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8" name="Google Shape;1048;p120"/>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9" name="Google Shape;1049;p120"/>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50" name="Google Shape;1050;p120"/>
          <p:cNvSpPr/>
          <p:nvPr>
            <p:ph idx="4" type="pic"/>
          </p:nvPr>
        </p:nvSpPr>
        <p:spPr>
          <a:xfrm>
            <a:off x="1502550" y="1785359"/>
            <a:ext cx="585300" cy="575700"/>
          </a:xfrm>
          <a:prstGeom prst="rect">
            <a:avLst/>
          </a:prstGeom>
          <a:noFill/>
          <a:ln>
            <a:noFill/>
          </a:ln>
        </p:spPr>
      </p:sp>
      <p:sp>
        <p:nvSpPr>
          <p:cNvPr id="1051" name="Google Shape;1051;p120"/>
          <p:cNvSpPr/>
          <p:nvPr>
            <p:ph idx="5" type="pic"/>
          </p:nvPr>
        </p:nvSpPr>
        <p:spPr>
          <a:xfrm>
            <a:off x="7056150" y="1785359"/>
            <a:ext cx="585300" cy="575700"/>
          </a:xfrm>
          <a:prstGeom prst="rect">
            <a:avLst/>
          </a:prstGeom>
          <a:noFill/>
          <a:ln>
            <a:noFill/>
          </a:ln>
        </p:spPr>
      </p:sp>
      <p:sp>
        <p:nvSpPr>
          <p:cNvPr id="1052" name="Google Shape;1052;p120"/>
          <p:cNvSpPr/>
          <p:nvPr>
            <p:ph idx="6" type="pic"/>
          </p:nvPr>
        </p:nvSpPr>
        <p:spPr>
          <a:xfrm>
            <a:off x="4279350" y="1785359"/>
            <a:ext cx="585300" cy="575700"/>
          </a:xfrm>
          <a:prstGeom prst="rect">
            <a:avLst/>
          </a:prstGeom>
          <a:noFill/>
          <a:ln>
            <a:noFill/>
          </a:ln>
        </p:spPr>
      </p:sp>
      <p:sp>
        <p:nvSpPr>
          <p:cNvPr id="1053" name="Google Shape;1053;p120"/>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4" name="Google Shape;1054;p120"/>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5" name="Google Shape;1055;p120"/>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1056" name="Google Shape;1056;p12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57" name="Google Shape;1057;p120"/>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1058" name="Shape 1058"/>
        <p:cNvGrpSpPr/>
        <p:nvPr/>
      </p:nvGrpSpPr>
      <p:grpSpPr>
        <a:xfrm>
          <a:off x="0" y="0"/>
          <a:ext cx="0" cy="0"/>
          <a:chOff x="0" y="0"/>
          <a:chExt cx="0" cy="0"/>
        </a:xfrm>
      </p:grpSpPr>
      <p:pic>
        <p:nvPicPr>
          <p:cNvPr id="1059" name="Google Shape;1059;p121"/>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1060" name="Google Shape;1060;p1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61" name="Google Shape;1061;p121"/>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62" name="Google Shape;1062;p121"/>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3" name="Google Shape;1063;p121"/>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4" name="Google Shape;1064;p121"/>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5" name="Google Shape;1065;p12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1066" name="Shape 1066"/>
        <p:cNvGrpSpPr/>
        <p:nvPr/>
      </p:nvGrpSpPr>
      <p:grpSpPr>
        <a:xfrm>
          <a:off x="0" y="0"/>
          <a:ext cx="0" cy="0"/>
          <a:chOff x="0" y="0"/>
          <a:chExt cx="0" cy="0"/>
        </a:xfrm>
      </p:grpSpPr>
      <p:pic>
        <p:nvPicPr>
          <p:cNvPr id="1067" name="Google Shape;1067;p122"/>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1068" name="Google Shape;1068;p122"/>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1069" name="Google Shape;1069;p122"/>
          <p:cNvGrpSpPr/>
          <p:nvPr/>
        </p:nvGrpSpPr>
        <p:grpSpPr>
          <a:xfrm>
            <a:off x="457276" y="2820622"/>
            <a:ext cx="164590" cy="164590"/>
            <a:chOff x="2011300" y="2136075"/>
            <a:chExt cx="183000" cy="183000"/>
          </a:xfrm>
        </p:grpSpPr>
        <p:sp>
          <p:nvSpPr>
            <p:cNvPr id="1070" name="Google Shape;1070;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122"/>
          <p:cNvGrpSpPr/>
          <p:nvPr/>
        </p:nvGrpSpPr>
        <p:grpSpPr>
          <a:xfrm>
            <a:off x="457236" y="3436053"/>
            <a:ext cx="164590" cy="164590"/>
            <a:chOff x="2011300" y="2136075"/>
            <a:chExt cx="183000" cy="183000"/>
          </a:xfrm>
        </p:grpSpPr>
        <p:sp>
          <p:nvSpPr>
            <p:cNvPr id="1073" name="Google Shape;1073;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122"/>
          <p:cNvGrpSpPr/>
          <p:nvPr/>
        </p:nvGrpSpPr>
        <p:grpSpPr>
          <a:xfrm>
            <a:off x="457236" y="4051526"/>
            <a:ext cx="164590" cy="164590"/>
            <a:chOff x="2011300" y="2136075"/>
            <a:chExt cx="183000" cy="183000"/>
          </a:xfrm>
        </p:grpSpPr>
        <p:sp>
          <p:nvSpPr>
            <p:cNvPr id="1076" name="Google Shape;1076;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122"/>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079" name="Google Shape;1079;p122"/>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0" name="Google Shape;1080;p122"/>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1" name="Google Shape;1081;p122"/>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2" name="Google Shape;1082;p12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56" name="Google Shape;56;p14"/>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57" name="Google Shape;57;p14"/>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58" name="Google Shape;58;p14"/>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59" name="Google Shape;59;p14"/>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60" name="Google Shape;60;p14"/>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61" name="Google Shape;61;p14"/>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1083" name="Shape 1083"/>
        <p:cNvGrpSpPr/>
        <p:nvPr/>
      </p:nvGrpSpPr>
      <p:grpSpPr>
        <a:xfrm>
          <a:off x="0" y="0"/>
          <a:ext cx="0" cy="0"/>
          <a:chOff x="0" y="0"/>
          <a:chExt cx="0" cy="0"/>
        </a:xfrm>
      </p:grpSpPr>
      <p:pic>
        <p:nvPicPr>
          <p:cNvPr id="1084" name="Google Shape;1084;p123"/>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1085" name="Google Shape;1085;p123"/>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1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87" name="Google Shape;1087;p12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8" name="Google Shape;1088;p12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9" name="Google Shape;1089;p12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0" name="Google Shape;1090;p12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1" name="Google Shape;1091;p12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1092" name="Shape 1092"/>
        <p:cNvGrpSpPr/>
        <p:nvPr/>
      </p:nvGrpSpPr>
      <p:grpSpPr>
        <a:xfrm>
          <a:off x="0" y="0"/>
          <a:ext cx="0" cy="0"/>
          <a:chOff x="0" y="0"/>
          <a:chExt cx="0" cy="0"/>
        </a:xfrm>
      </p:grpSpPr>
      <p:pic>
        <p:nvPicPr>
          <p:cNvPr id="1093" name="Google Shape;1093;p124"/>
          <p:cNvPicPr preferRelativeResize="0"/>
          <p:nvPr/>
        </p:nvPicPr>
        <p:blipFill>
          <a:blip r:embed="rId2">
            <a:alphaModFix/>
          </a:blip>
          <a:stretch>
            <a:fillRect/>
          </a:stretch>
        </p:blipFill>
        <p:spPr>
          <a:xfrm>
            <a:off x="-1" y="-3"/>
            <a:ext cx="9144003" cy="5143527"/>
          </a:xfrm>
          <a:prstGeom prst="rect">
            <a:avLst/>
          </a:prstGeom>
          <a:noFill/>
          <a:ln>
            <a:noFill/>
          </a:ln>
        </p:spPr>
      </p:pic>
      <p:sp>
        <p:nvSpPr>
          <p:cNvPr id="1094" name="Google Shape;1094;p12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5" name="Google Shape;1095;p12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6" name="Google Shape;1096;p12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7" name="Google Shape;1097;p124"/>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8" name="Google Shape;1098;p12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099" name="Google Shape;1099;p124"/>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1">
  <p:cSld name="CUSTOM_6_1_2_1_4">
    <p:bg>
      <p:bgPr>
        <a:solidFill>
          <a:srgbClr val="3E0075"/>
        </a:solidFill>
      </p:bgPr>
    </p:bg>
    <p:spTree>
      <p:nvGrpSpPr>
        <p:cNvPr id="1100" name="Shape 1100"/>
        <p:cNvGrpSpPr/>
        <p:nvPr/>
      </p:nvGrpSpPr>
      <p:grpSpPr>
        <a:xfrm>
          <a:off x="0" y="0"/>
          <a:ext cx="0" cy="0"/>
          <a:chOff x="0" y="0"/>
          <a:chExt cx="0" cy="0"/>
        </a:xfrm>
      </p:grpSpPr>
      <p:pic>
        <p:nvPicPr>
          <p:cNvPr id="1101" name="Google Shape;1101;p125"/>
          <p:cNvPicPr preferRelativeResize="0"/>
          <p:nvPr/>
        </p:nvPicPr>
        <p:blipFill>
          <a:blip r:embed="rId2">
            <a:alphaModFix/>
          </a:blip>
          <a:stretch>
            <a:fillRect/>
          </a:stretch>
        </p:blipFill>
        <p:spPr>
          <a:xfrm>
            <a:off x="380999" y="-3"/>
            <a:ext cx="9144003" cy="5143527"/>
          </a:xfrm>
          <a:prstGeom prst="rect">
            <a:avLst/>
          </a:prstGeom>
          <a:noFill/>
          <a:ln>
            <a:noFill/>
          </a:ln>
        </p:spPr>
      </p:pic>
      <p:sp>
        <p:nvSpPr>
          <p:cNvPr id="1102" name="Google Shape;1102;p12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3" name="Google Shape;1103;p12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4" name="Google Shape;1104;p12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5" name="Google Shape;1105;p125"/>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06" name="Google Shape;1106;p12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107" name="Google Shape;1107;p125"/>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1108" name="Shape 1108"/>
        <p:cNvGrpSpPr/>
        <p:nvPr/>
      </p:nvGrpSpPr>
      <p:grpSpPr>
        <a:xfrm>
          <a:off x="0" y="0"/>
          <a:ext cx="0" cy="0"/>
          <a:chOff x="0" y="0"/>
          <a:chExt cx="0" cy="0"/>
        </a:xfrm>
      </p:grpSpPr>
      <p:pic>
        <p:nvPicPr>
          <p:cNvPr id="1109" name="Google Shape;1109;p126"/>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1110" name="Google Shape;1110;p1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1" name="Google Shape;1111;p12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2" name="Google Shape;1112;p12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3" name="Google Shape;1113;p12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4" name="Google Shape;1114;p12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115" name="Google Shape;1115;p12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1116" name="Shape 1116"/>
        <p:cNvGrpSpPr/>
        <p:nvPr/>
      </p:nvGrpSpPr>
      <p:grpSpPr>
        <a:xfrm>
          <a:off x="0" y="0"/>
          <a:ext cx="0" cy="0"/>
          <a:chOff x="0" y="0"/>
          <a:chExt cx="0" cy="0"/>
        </a:xfrm>
      </p:grpSpPr>
      <p:pic>
        <p:nvPicPr>
          <p:cNvPr id="1117" name="Google Shape;1117;p127"/>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1118" name="Google Shape;1118;p1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9" name="Google Shape;1119;p127"/>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0" name="Google Shape;1120;p127"/>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1" name="Google Shape;1121;p127"/>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2" name="Google Shape;1122;p127"/>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23" name="Google Shape;1123;p127"/>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1124" name="Shape 1124"/>
        <p:cNvGrpSpPr/>
        <p:nvPr/>
      </p:nvGrpSpPr>
      <p:grpSpPr>
        <a:xfrm>
          <a:off x="0" y="0"/>
          <a:ext cx="0" cy="0"/>
          <a:chOff x="0" y="0"/>
          <a:chExt cx="0" cy="0"/>
        </a:xfrm>
      </p:grpSpPr>
      <p:pic>
        <p:nvPicPr>
          <p:cNvPr id="1125" name="Google Shape;1125;p128"/>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26" name="Google Shape;1126;p12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27" name="Google Shape;1127;p128"/>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8" name="Google Shape;1128;p128"/>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9" name="Google Shape;1129;p128"/>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0" name="Google Shape;1130;p128"/>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1" name="Google Shape;1131;p12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1">
  <p:cSld name="CUSTOM_6_1_2_1_1_3">
    <p:bg>
      <p:bgPr>
        <a:solidFill>
          <a:srgbClr val="3E0075"/>
        </a:solidFill>
      </p:bgPr>
    </p:bg>
    <p:spTree>
      <p:nvGrpSpPr>
        <p:cNvPr id="1132" name="Shape 1132"/>
        <p:cNvGrpSpPr/>
        <p:nvPr/>
      </p:nvGrpSpPr>
      <p:grpSpPr>
        <a:xfrm>
          <a:off x="0" y="0"/>
          <a:ext cx="0" cy="0"/>
          <a:chOff x="0" y="0"/>
          <a:chExt cx="0" cy="0"/>
        </a:xfrm>
      </p:grpSpPr>
      <p:pic>
        <p:nvPicPr>
          <p:cNvPr id="1133" name="Google Shape;1133;p129"/>
          <p:cNvPicPr preferRelativeResize="0"/>
          <p:nvPr/>
        </p:nvPicPr>
        <p:blipFill>
          <a:blip r:embed="rId2">
            <a:alphaModFix/>
          </a:blip>
          <a:stretch>
            <a:fillRect/>
          </a:stretch>
        </p:blipFill>
        <p:spPr>
          <a:xfrm>
            <a:off x="380999" y="-3"/>
            <a:ext cx="9144003" cy="5143527"/>
          </a:xfrm>
          <a:prstGeom prst="rect">
            <a:avLst/>
          </a:prstGeom>
          <a:noFill/>
          <a:ln>
            <a:noFill/>
          </a:ln>
        </p:spPr>
      </p:pic>
      <p:pic>
        <p:nvPicPr>
          <p:cNvPr id="1134" name="Google Shape;1134;p129"/>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35" name="Google Shape;1135;p129"/>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6" name="Google Shape;1136;p129"/>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7" name="Google Shape;1137;p129"/>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8" name="Google Shape;1138;p129"/>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9" name="Google Shape;1139;p12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1140" name="Shape 1140"/>
        <p:cNvGrpSpPr/>
        <p:nvPr/>
      </p:nvGrpSpPr>
      <p:grpSpPr>
        <a:xfrm>
          <a:off x="0" y="0"/>
          <a:ext cx="0" cy="0"/>
          <a:chOff x="0" y="0"/>
          <a:chExt cx="0" cy="0"/>
        </a:xfrm>
      </p:grpSpPr>
      <p:pic>
        <p:nvPicPr>
          <p:cNvPr id="1141" name="Google Shape;1141;p130"/>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42" name="Google Shape;1142;p1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43" name="Google Shape;1143;p13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4" name="Google Shape;1144;p13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5" name="Google Shape;1145;p13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6" name="Google Shape;1146;p13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47" name="Google Shape;1147;p130"/>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1148" name="Shape 1148"/>
        <p:cNvGrpSpPr/>
        <p:nvPr/>
      </p:nvGrpSpPr>
      <p:grpSpPr>
        <a:xfrm>
          <a:off x="0" y="0"/>
          <a:ext cx="0" cy="0"/>
          <a:chOff x="0" y="0"/>
          <a:chExt cx="0" cy="0"/>
        </a:xfrm>
      </p:grpSpPr>
      <p:sp>
        <p:nvSpPr>
          <p:cNvPr id="1149" name="Google Shape;1149;p131"/>
          <p:cNvSpPr/>
          <p:nvPr/>
        </p:nvSpPr>
        <p:spPr>
          <a:xfrm>
            <a:off x="0" y="4125"/>
            <a:ext cx="45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131"/>
          <p:cNvPicPr preferRelativeResize="0"/>
          <p:nvPr/>
        </p:nvPicPr>
        <p:blipFill>
          <a:blip r:embed="rId2">
            <a:alphaModFix/>
          </a:blip>
          <a:stretch>
            <a:fillRect/>
          </a:stretch>
        </p:blipFill>
        <p:spPr>
          <a:xfrm>
            <a:off x="8326823" y="357825"/>
            <a:ext cx="411480" cy="411480"/>
          </a:xfrm>
          <a:prstGeom prst="rect">
            <a:avLst/>
          </a:prstGeom>
          <a:noFill/>
          <a:ln>
            <a:noFill/>
          </a:ln>
        </p:spPr>
      </p:pic>
      <p:grpSp>
        <p:nvGrpSpPr>
          <p:cNvPr id="1151" name="Google Shape;1151;p131"/>
          <p:cNvGrpSpPr/>
          <p:nvPr/>
        </p:nvGrpSpPr>
        <p:grpSpPr>
          <a:xfrm>
            <a:off x="-228524" y="2820622"/>
            <a:ext cx="164590" cy="164590"/>
            <a:chOff x="2011300" y="2136075"/>
            <a:chExt cx="183000" cy="183000"/>
          </a:xfrm>
        </p:grpSpPr>
        <p:sp>
          <p:nvSpPr>
            <p:cNvPr id="1152" name="Google Shape;1152;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31"/>
          <p:cNvGrpSpPr/>
          <p:nvPr/>
        </p:nvGrpSpPr>
        <p:grpSpPr>
          <a:xfrm>
            <a:off x="-228564" y="3436053"/>
            <a:ext cx="164590" cy="164590"/>
            <a:chOff x="2011300" y="2136075"/>
            <a:chExt cx="183000" cy="183000"/>
          </a:xfrm>
        </p:grpSpPr>
        <p:sp>
          <p:nvSpPr>
            <p:cNvPr id="1155" name="Google Shape;1155;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31"/>
          <p:cNvGrpSpPr/>
          <p:nvPr/>
        </p:nvGrpSpPr>
        <p:grpSpPr>
          <a:xfrm>
            <a:off x="-228564" y="4051526"/>
            <a:ext cx="164590" cy="164590"/>
            <a:chOff x="2011300" y="2136075"/>
            <a:chExt cx="183000" cy="183000"/>
          </a:xfrm>
        </p:grpSpPr>
        <p:sp>
          <p:nvSpPr>
            <p:cNvPr id="1158" name="Google Shape;1158;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13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1" name="Google Shape;1161;p13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2" name="Google Shape;1162;p13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3" name="Google Shape;1163;p131"/>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64" name="Google Shape;1164;p131"/>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1165" name="Shape 1165"/>
        <p:cNvGrpSpPr/>
        <p:nvPr/>
      </p:nvGrpSpPr>
      <p:grpSpPr>
        <a:xfrm>
          <a:off x="0" y="0"/>
          <a:ext cx="0" cy="0"/>
          <a:chOff x="0" y="0"/>
          <a:chExt cx="0" cy="0"/>
        </a:xfrm>
      </p:grpSpPr>
      <p:pic>
        <p:nvPicPr>
          <p:cNvPr id="1166" name="Google Shape;1166;p132"/>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1167" name="Google Shape;1167;p132"/>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8" name="Google Shape;1168;p132"/>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69" name="Google Shape;1169;p132"/>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0" name="Google Shape;1170;p13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65" name="Google Shape;65;p15"/>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67" name="Google Shape;67;p15"/>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68" name="Google Shape;68;p15"/>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69" name="Google Shape;69;p15"/>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0" name="Google Shape;70;p15"/>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1" name="Google Shape;71;p15"/>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1171" name="Shape 1171"/>
        <p:cNvGrpSpPr/>
        <p:nvPr/>
      </p:nvGrpSpPr>
      <p:grpSpPr>
        <a:xfrm>
          <a:off x="0" y="0"/>
          <a:ext cx="0" cy="0"/>
          <a:chOff x="0" y="0"/>
          <a:chExt cx="0" cy="0"/>
        </a:xfrm>
      </p:grpSpPr>
      <p:pic>
        <p:nvPicPr>
          <p:cNvPr id="1172" name="Google Shape;1172;p133"/>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1173" name="Google Shape;1173;p133"/>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4" name="Google Shape;1174;p13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75" name="Google Shape;1175;p133"/>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76" name="Google Shape;1176;p133"/>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1177" name="Shape 1177"/>
        <p:cNvGrpSpPr/>
        <p:nvPr/>
      </p:nvGrpSpPr>
      <p:grpSpPr>
        <a:xfrm>
          <a:off x="0" y="0"/>
          <a:ext cx="0" cy="0"/>
          <a:chOff x="0" y="0"/>
          <a:chExt cx="0" cy="0"/>
        </a:xfrm>
      </p:grpSpPr>
      <p:pic>
        <p:nvPicPr>
          <p:cNvPr id="1178" name="Google Shape;1178;p134"/>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1179" name="Google Shape;1179;p134"/>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1180" name="Google Shape;1180;p13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1" name="Google Shape;1181;p134"/>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2" name="Google Shape;1182;p134"/>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1183" name="Shape 1183"/>
        <p:cNvGrpSpPr/>
        <p:nvPr/>
      </p:nvGrpSpPr>
      <p:grpSpPr>
        <a:xfrm>
          <a:off x="0" y="0"/>
          <a:ext cx="0" cy="0"/>
          <a:chOff x="0" y="0"/>
          <a:chExt cx="0" cy="0"/>
        </a:xfrm>
      </p:grpSpPr>
      <p:pic>
        <p:nvPicPr>
          <p:cNvPr id="1184" name="Google Shape;1184;p135"/>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1185" name="Google Shape;1185;p13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6" name="Google Shape;1186;p135"/>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87" name="Google Shape;1187;p135"/>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8" name="Google Shape;1188;p135"/>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1189" name="Shape 1189"/>
        <p:cNvGrpSpPr/>
        <p:nvPr/>
      </p:nvGrpSpPr>
      <p:grpSpPr>
        <a:xfrm>
          <a:off x="0" y="0"/>
          <a:ext cx="0" cy="0"/>
          <a:chOff x="0" y="0"/>
          <a:chExt cx="0" cy="0"/>
        </a:xfrm>
      </p:grpSpPr>
      <p:sp>
        <p:nvSpPr>
          <p:cNvPr id="1190" name="Google Shape;1190;p136"/>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136"/>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1192" name="Google Shape;1192;p136"/>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1193" name="Google Shape;1193;p136"/>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4" name="Google Shape;1194;p136"/>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6"/>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6"/>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6"/>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8" name="Google Shape;1198;p136"/>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199" name="Google Shape;1199;p136"/>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0" name="Google Shape;1200;p136"/>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1" name="Google Shape;1201;p136"/>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2" name="Google Shape;1202;p136"/>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3" name="Google Shape;1203;p136"/>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4" name="Google Shape;1204;p136"/>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5" name="Google Shape;1205;p136"/>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6" name="Google Shape;1206;p136"/>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7" name="Google Shape;1207;p136"/>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8" name="Google Shape;1208;p136"/>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9" name="Google Shape;1209;p13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1210" name="Shape 1210"/>
        <p:cNvGrpSpPr/>
        <p:nvPr/>
      </p:nvGrpSpPr>
      <p:grpSpPr>
        <a:xfrm>
          <a:off x="0" y="0"/>
          <a:ext cx="0" cy="0"/>
          <a:chOff x="0" y="0"/>
          <a:chExt cx="0" cy="0"/>
        </a:xfrm>
      </p:grpSpPr>
      <p:pic>
        <p:nvPicPr>
          <p:cNvPr id="1211" name="Google Shape;1211;p137"/>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1212" name="Google Shape;1212;p137"/>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3" name="Google Shape;1213;p137"/>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4" name="Google Shape;1214;p137"/>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37"/>
          <p:cNvSpPr/>
          <p:nvPr>
            <p:ph idx="4" type="pic"/>
          </p:nvPr>
        </p:nvSpPr>
        <p:spPr>
          <a:xfrm>
            <a:off x="457200" y="2096175"/>
            <a:ext cx="685800" cy="685800"/>
          </a:xfrm>
          <a:prstGeom prst="ellipse">
            <a:avLst/>
          </a:prstGeom>
          <a:noFill/>
          <a:ln>
            <a:noFill/>
          </a:ln>
        </p:spPr>
      </p:sp>
      <p:pic>
        <p:nvPicPr>
          <p:cNvPr id="1216" name="Google Shape;1216;p13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1217" name="Shape 1217"/>
        <p:cNvGrpSpPr/>
        <p:nvPr/>
      </p:nvGrpSpPr>
      <p:grpSpPr>
        <a:xfrm>
          <a:off x="0" y="0"/>
          <a:ext cx="0" cy="0"/>
          <a:chOff x="0" y="0"/>
          <a:chExt cx="0" cy="0"/>
        </a:xfrm>
      </p:grpSpPr>
      <p:pic>
        <p:nvPicPr>
          <p:cNvPr id="1218" name="Google Shape;1218;p138"/>
          <p:cNvPicPr preferRelativeResize="0"/>
          <p:nvPr/>
        </p:nvPicPr>
        <p:blipFill>
          <a:blip r:embed="rId2">
            <a:alphaModFix/>
          </a:blip>
          <a:stretch>
            <a:fillRect/>
          </a:stretch>
        </p:blipFill>
        <p:spPr>
          <a:xfrm>
            <a:off x="0" y="-7"/>
            <a:ext cx="9144003" cy="5143507"/>
          </a:xfrm>
          <a:prstGeom prst="rect">
            <a:avLst/>
          </a:prstGeom>
          <a:noFill/>
          <a:ln>
            <a:noFill/>
          </a:ln>
        </p:spPr>
      </p:pic>
      <p:sp>
        <p:nvSpPr>
          <p:cNvPr id="1219" name="Google Shape;1219;p138"/>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0" name="Google Shape;1220;p138"/>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1" name="Google Shape;1221;p138"/>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2" name="Google Shape;1222;p138"/>
          <p:cNvSpPr/>
          <p:nvPr>
            <p:ph idx="4" type="pic"/>
          </p:nvPr>
        </p:nvSpPr>
        <p:spPr>
          <a:xfrm>
            <a:off x="457200" y="2841200"/>
            <a:ext cx="685800" cy="685800"/>
          </a:xfrm>
          <a:prstGeom prst="ellipse">
            <a:avLst/>
          </a:prstGeom>
          <a:noFill/>
          <a:ln>
            <a:noFill/>
          </a:ln>
        </p:spPr>
      </p:sp>
      <p:pic>
        <p:nvPicPr>
          <p:cNvPr id="1223" name="Google Shape;1223;p138"/>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1224" name="Shape 1224"/>
        <p:cNvGrpSpPr/>
        <p:nvPr/>
      </p:nvGrpSpPr>
      <p:grpSpPr>
        <a:xfrm>
          <a:off x="0" y="0"/>
          <a:ext cx="0" cy="0"/>
          <a:chOff x="0" y="0"/>
          <a:chExt cx="0" cy="0"/>
        </a:xfrm>
      </p:grpSpPr>
      <p:pic>
        <p:nvPicPr>
          <p:cNvPr id="1225" name="Google Shape;1225;p139"/>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1226" name="Google Shape;1226;p139"/>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7" name="Google Shape;1227;p139"/>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8" name="Google Shape;1228;p139"/>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9" name="Google Shape;1229;p139"/>
          <p:cNvSpPr/>
          <p:nvPr>
            <p:ph idx="4" type="pic"/>
          </p:nvPr>
        </p:nvSpPr>
        <p:spPr>
          <a:xfrm>
            <a:off x="457200" y="2841200"/>
            <a:ext cx="685800" cy="685800"/>
          </a:xfrm>
          <a:prstGeom prst="ellipse">
            <a:avLst/>
          </a:prstGeom>
          <a:noFill/>
          <a:ln>
            <a:noFill/>
          </a:ln>
        </p:spPr>
      </p:sp>
      <p:pic>
        <p:nvPicPr>
          <p:cNvPr id="1230" name="Google Shape;1230;p139"/>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1231" name="Shape 1231"/>
        <p:cNvGrpSpPr/>
        <p:nvPr/>
      </p:nvGrpSpPr>
      <p:grpSpPr>
        <a:xfrm>
          <a:off x="0" y="0"/>
          <a:ext cx="0" cy="0"/>
          <a:chOff x="0" y="0"/>
          <a:chExt cx="0" cy="0"/>
        </a:xfrm>
      </p:grpSpPr>
      <p:sp>
        <p:nvSpPr>
          <p:cNvPr id="1232" name="Google Shape;1232;p140"/>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0"/>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1234" name="Google Shape;1234;p140"/>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0"/>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1236" name="Google Shape;1236;p140"/>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1237" name="Google Shape;1237;p140"/>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1238" name="Google Shape;1238;p140"/>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1239" name="Google Shape;1239;p140"/>
          <p:cNvSpPr/>
          <p:nvPr>
            <p:ph idx="5" type="pic"/>
          </p:nvPr>
        </p:nvSpPr>
        <p:spPr>
          <a:xfrm>
            <a:off x="685800" y="3911050"/>
            <a:ext cx="457200" cy="457200"/>
          </a:xfrm>
          <a:prstGeom prst="ellipse">
            <a:avLst/>
          </a:prstGeom>
          <a:noFill/>
          <a:ln>
            <a:noFill/>
          </a:ln>
        </p:spPr>
      </p:sp>
      <p:sp>
        <p:nvSpPr>
          <p:cNvPr id="1240" name="Google Shape;1240;p140"/>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0"/>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2" name="Google Shape;1242;p140"/>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3" name="Google Shape;1243;p140"/>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4" name="Google Shape;1244;p140"/>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5" name="Google Shape;1245;p140"/>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6" name="Google Shape;1246;p140"/>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7" name="Google Shape;1247;p140"/>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8" name="Google Shape;1248;p140"/>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1249" name="Google Shape;1249;p140"/>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1250" name="Google Shape;1250;p14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251" name="Google Shape;1251;p140"/>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252" name="Google Shape;1252;p140"/>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1253" name="Shape 1253"/>
        <p:cNvGrpSpPr/>
        <p:nvPr/>
      </p:nvGrpSpPr>
      <p:grpSpPr>
        <a:xfrm>
          <a:off x="0" y="0"/>
          <a:ext cx="0" cy="0"/>
          <a:chOff x="0" y="0"/>
          <a:chExt cx="0" cy="0"/>
        </a:xfrm>
      </p:grpSpPr>
      <p:pic>
        <p:nvPicPr>
          <p:cNvPr id="1254" name="Google Shape;1254;p141"/>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1255" name="Google Shape;1255;p14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56" name="Google Shape;1256;p1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7" name="Google Shape;1257;p141"/>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8" name="Google Shape;1258;p141"/>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9" name="Google Shape;1259;p141"/>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141"/>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1261" name="Shape 1261"/>
        <p:cNvGrpSpPr/>
        <p:nvPr/>
      </p:nvGrpSpPr>
      <p:grpSpPr>
        <a:xfrm>
          <a:off x="0" y="0"/>
          <a:ext cx="0" cy="0"/>
          <a:chOff x="0" y="0"/>
          <a:chExt cx="0" cy="0"/>
        </a:xfrm>
      </p:grpSpPr>
      <p:pic>
        <p:nvPicPr>
          <p:cNvPr id="1262" name="Google Shape;1262;p142"/>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1263" name="Google Shape;1263;p1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64" name="Google Shape;1264;p14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5" name="Google Shape;1265;p14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66" name="Google Shape;1266;p14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4" name="Google Shape;74;p16"/>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 name="Google Shape;76;p16"/>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 name="Google Shape;77;p16"/>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 name="Google Shape;78;p16"/>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 name="Google Shape;79;p16"/>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80" name="Google Shape;80;p16"/>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1267" name="Shape 1267"/>
        <p:cNvGrpSpPr/>
        <p:nvPr/>
      </p:nvGrpSpPr>
      <p:grpSpPr>
        <a:xfrm>
          <a:off x="0" y="0"/>
          <a:ext cx="0" cy="0"/>
          <a:chOff x="0" y="0"/>
          <a:chExt cx="0" cy="0"/>
        </a:xfrm>
      </p:grpSpPr>
      <p:pic>
        <p:nvPicPr>
          <p:cNvPr id="1268" name="Google Shape;1268;p143"/>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1269" name="Google Shape;1269;p1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0" name="Google Shape;1270;p14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143"/>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2" name="Google Shape;1272;p143"/>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1273" name="Shape 1273"/>
        <p:cNvGrpSpPr/>
        <p:nvPr/>
      </p:nvGrpSpPr>
      <p:grpSpPr>
        <a:xfrm>
          <a:off x="0" y="0"/>
          <a:ext cx="0" cy="0"/>
          <a:chOff x="0" y="0"/>
          <a:chExt cx="0" cy="0"/>
        </a:xfrm>
      </p:grpSpPr>
      <p:pic>
        <p:nvPicPr>
          <p:cNvPr id="1274" name="Google Shape;1274;p144"/>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75" name="Google Shape;1275;p14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6" name="Google Shape;1276;p14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7" name="Google Shape;1277;p14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8" name="Google Shape;1278;p14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1279" name="Shape 1279"/>
        <p:cNvGrpSpPr/>
        <p:nvPr/>
      </p:nvGrpSpPr>
      <p:grpSpPr>
        <a:xfrm>
          <a:off x="0" y="0"/>
          <a:ext cx="0" cy="0"/>
          <a:chOff x="0" y="0"/>
          <a:chExt cx="0" cy="0"/>
        </a:xfrm>
      </p:grpSpPr>
      <p:pic>
        <p:nvPicPr>
          <p:cNvPr id="1280" name="Google Shape;1280;p145"/>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81" name="Google Shape;1281;p14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2" name="Google Shape;1282;p14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3" name="Google Shape;1283;p145"/>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84" name="Google Shape;1284;p145"/>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1285" name="Shape 1285"/>
        <p:cNvGrpSpPr/>
        <p:nvPr/>
      </p:nvGrpSpPr>
      <p:grpSpPr>
        <a:xfrm>
          <a:off x="0" y="0"/>
          <a:ext cx="0" cy="0"/>
          <a:chOff x="0" y="0"/>
          <a:chExt cx="0" cy="0"/>
        </a:xfrm>
      </p:grpSpPr>
      <p:pic>
        <p:nvPicPr>
          <p:cNvPr id="1286" name="Google Shape;1286;p146"/>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87" name="Google Shape;1287;p14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8" name="Google Shape;1288;p14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9" name="Google Shape;1289;p146"/>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0" name="Google Shape;1290;p146"/>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1291" name="Shape 1291"/>
        <p:cNvGrpSpPr/>
        <p:nvPr/>
      </p:nvGrpSpPr>
      <p:grpSpPr>
        <a:xfrm>
          <a:off x="0" y="0"/>
          <a:ext cx="0" cy="0"/>
          <a:chOff x="0" y="0"/>
          <a:chExt cx="0" cy="0"/>
        </a:xfrm>
      </p:grpSpPr>
      <p:pic>
        <p:nvPicPr>
          <p:cNvPr id="1292" name="Google Shape;1292;p147"/>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93" name="Google Shape;1293;p14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94" name="Google Shape;1294;p14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5" name="Google Shape;1295;p14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6" name="Google Shape;1296;p14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1297" name="Shape 1297"/>
        <p:cNvGrpSpPr/>
        <p:nvPr/>
      </p:nvGrpSpPr>
      <p:grpSpPr>
        <a:xfrm>
          <a:off x="0" y="0"/>
          <a:ext cx="0" cy="0"/>
          <a:chOff x="0" y="0"/>
          <a:chExt cx="0" cy="0"/>
        </a:xfrm>
      </p:grpSpPr>
      <p:pic>
        <p:nvPicPr>
          <p:cNvPr id="1298" name="Google Shape;1298;p148"/>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1299" name="Google Shape;1299;p1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300" name="Google Shape;1300;p14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1" name="Google Shape;1301;p148"/>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2" name="Google Shape;1302;p148"/>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3" name="Google Shape;1303;p148"/>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4" name="Google Shape;1304;p148"/>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1305" name="Shape 1305"/>
        <p:cNvGrpSpPr/>
        <p:nvPr/>
      </p:nvGrpSpPr>
      <p:grpSpPr>
        <a:xfrm>
          <a:off x="0" y="0"/>
          <a:ext cx="0" cy="0"/>
          <a:chOff x="0" y="0"/>
          <a:chExt cx="0" cy="0"/>
        </a:xfrm>
      </p:grpSpPr>
      <p:pic>
        <p:nvPicPr>
          <p:cNvPr id="1306" name="Google Shape;1306;p14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07" name="Google Shape;1307;p14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8" name="Google Shape;1308;p14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9" name="Google Shape;1309;p14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1310" name="Shape 1310"/>
        <p:cNvGrpSpPr/>
        <p:nvPr/>
      </p:nvGrpSpPr>
      <p:grpSpPr>
        <a:xfrm>
          <a:off x="0" y="0"/>
          <a:ext cx="0" cy="0"/>
          <a:chOff x="0" y="0"/>
          <a:chExt cx="0" cy="0"/>
        </a:xfrm>
      </p:grpSpPr>
      <p:pic>
        <p:nvPicPr>
          <p:cNvPr id="1311" name="Google Shape;1311;p15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2" name="Google Shape;1312;p15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3" name="Google Shape;1313;p150"/>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4" name="Google Shape;1314;p150"/>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5" name="Google Shape;1315;p150"/>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6" name="Google Shape;1316;p150"/>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1317" name="Shape 1317"/>
        <p:cNvGrpSpPr/>
        <p:nvPr/>
      </p:nvGrpSpPr>
      <p:grpSpPr>
        <a:xfrm>
          <a:off x="0" y="0"/>
          <a:ext cx="0" cy="0"/>
          <a:chOff x="0" y="0"/>
          <a:chExt cx="0" cy="0"/>
        </a:xfrm>
      </p:grpSpPr>
      <p:pic>
        <p:nvPicPr>
          <p:cNvPr id="1318" name="Google Shape;1318;p151"/>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9" name="Google Shape;1319;p1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0" name="Google Shape;1320;p151"/>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1" name="Google Shape;1321;p151"/>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2" name="Google Shape;1322;p151"/>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3" name="Google Shape;1323;p151"/>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4" name="Google Shape;1324;p151"/>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5" name="Google Shape;1325;p151"/>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1326" name="Shape 1326"/>
        <p:cNvGrpSpPr/>
        <p:nvPr/>
      </p:nvGrpSpPr>
      <p:grpSpPr>
        <a:xfrm>
          <a:off x="0" y="0"/>
          <a:ext cx="0" cy="0"/>
          <a:chOff x="0" y="0"/>
          <a:chExt cx="0" cy="0"/>
        </a:xfrm>
      </p:grpSpPr>
      <p:pic>
        <p:nvPicPr>
          <p:cNvPr id="1327" name="Google Shape;1327;p152"/>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28" name="Google Shape;1328;p152"/>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29" name="Google Shape;1329;p152"/>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30" name="Google Shape;1330;p152"/>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83" name="Google Shape;83;p17"/>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85" name="Google Shape;85;p17"/>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86" name="Google Shape;86;p17"/>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87" name="Google Shape;87;p17"/>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8" name="Google Shape;88;p17"/>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89" name="Google Shape;89;p17"/>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1331" name="Shape 1331"/>
        <p:cNvGrpSpPr/>
        <p:nvPr/>
      </p:nvGrpSpPr>
      <p:grpSpPr>
        <a:xfrm>
          <a:off x="0" y="0"/>
          <a:ext cx="0" cy="0"/>
          <a:chOff x="0" y="0"/>
          <a:chExt cx="0" cy="0"/>
        </a:xfrm>
      </p:grpSpPr>
      <p:sp>
        <p:nvSpPr>
          <p:cNvPr id="1332" name="Google Shape;1332;p153"/>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15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4" name="Google Shape;1334;p15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5" name="Google Shape;1335;p153"/>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1336" name="Shape 1336"/>
        <p:cNvGrpSpPr/>
        <p:nvPr/>
      </p:nvGrpSpPr>
      <p:grpSpPr>
        <a:xfrm>
          <a:off x="0" y="0"/>
          <a:ext cx="0" cy="0"/>
          <a:chOff x="0" y="0"/>
          <a:chExt cx="0" cy="0"/>
        </a:xfrm>
      </p:grpSpPr>
      <p:pic>
        <p:nvPicPr>
          <p:cNvPr id="1337" name="Google Shape;1337;p15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8" name="Google Shape;1338;p154"/>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9" name="Google Shape;1339;p154"/>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0" name="Google Shape;1340;p154"/>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1" name="Google Shape;1341;p154"/>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2" name="Google Shape;1342;p154"/>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1343" name="Shape 1343"/>
        <p:cNvGrpSpPr/>
        <p:nvPr/>
      </p:nvGrpSpPr>
      <p:grpSpPr>
        <a:xfrm>
          <a:off x="0" y="0"/>
          <a:ext cx="0" cy="0"/>
          <a:chOff x="0" y="0"/>
          <a:chExt cx="0" cy="0"/>
        </a:xfrm>
      </p:grpSpPr>
      <p:pic>
        <p:nvPicPr>
          <p:cNvPr id="1344" name="Google Shape;1344;p1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45" name="Google Shape;1345;p15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1346" name="Shape 1346"/>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1347" name="Shape 1347"/>
        <p:cNvGrpSpPr/>
        <p:nvPr/>
      </p:nvGrpSpPr>
      <p:grpSpPr>
        <a:xfrm>
          <a:off x="0" y="0"/>
          <a:ext cx="0" cy="0"/>
          <a:chOff x="0" y="0"/>
          <a:chExt cx="0" cy="0"/>
        </a:xfrm>
      </p:grpSpPr>
      <p:pic>
        <p:nvPicPr>
          <p:cNvPr id="1348" name="Google Shape;1348;p157"/>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1349" name="Google Shape;1349;p1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50" name="Google Shape;1350;p157"/>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1351" name="Shape 1351"/>
        <p:cNvGrpSpPr/>
        <p:nvPr/>
      </p:nvGrpSpPr>
      <p:grpSpPr>
        <a:xfrm>
          <a:off x="0" y="0"/>
          <a:ext cx="0" cy="0"/>
          <a:chOff x="0" y="0"/>
          <a:chExt cx="0" cy="0"/>
        </a:xfrm>
      </p:grpSpPr>
      <p:pic>
        <p:nvPicPr>
          <p:cNvPr id="1352" name="Google Shape;1352;p15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353" name="Google Shape;1353;p158"/>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1354" name="Google Shape;1354;p158"/>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1355" name="Shape 1355"/>
        <p:cNvGrpSpPr/>
        <p:nvPr/>
      </p:nvGrpSpPr>
      <p:grpSpPr>
        <a:xfrm>
          <a:off x="0" y="0"/>
          <a:ext cx="0" cy="0"/>
          <a:chOff x="0" y="0"/>
          <a:chExt cx="0" cy="0"/>
        </a:xfrm>
      </p:grpSpPr>
      <p:pic>
        <p:nvPicPr>
          <p:cNvPr id="1356" name="Google Shape;1356;p15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57" name="Google Shape;1357;p1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58" name="Shape 1358"/>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9" name="Shape 1359"/>
        <p:cNvGrpSpPr/>
        <p:nvPr/>
      </p:nvGrpSpPr>
      <p:grpSpPr>
        <a:xfrm>
          <a:off x="0" y="0"/>
          <a:ext cx="0" cy="0"/>
          <a:chOff x="0" y="0"/>
          <a:chExt cx="0" cy="0"/>
        </a:xfrm>
      </p:grpSpPr>
      <p:sp>
        <p:nvSpPr>
          <p:cNvPr id="1360" name="Google Shape;1360;p161"/>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161"/>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1362" name="Shape 13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92" name="Google Shape;92;p18"/>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8"/>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94" name="Google Shape;94;p18"/>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95" name="Google Shape;95;p18"/>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96" name="Google Shape;96;p18"/>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7" name="Google Shape;97;p18"/>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98" name="Google Shape;98;p18"/>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1363" name="Shape 1363"/>
        <p:cNvGrpSpPr/>
        <p:nvPr/>
      </p:nvGrpSpPr>
      <p:grpSpPr>
        <a:xfrm>
          <a:off x="0" y="0"/>
          <a:ext cx="0" cy="0"/>
          <a:chOff x="0" y="0"/>
          <a:chExt cx="0" cy="0"/>
        </a:xfrm>
      </p:grpSpPr>
      <p:pic>
        <p:nvPicPr>
          <p:cNvPr id="1364" name="Google Shape;1364;p163"/>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1365" name="Google Shape;1365;p163"/>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1366" name="Google Shape;1366;p163"/>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67" name="Google Shape;1367;p163"/>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8" name="Google Shape;1368;p163"/>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369" name="Google Shape;1369;p163"/>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1370" name="Shape 1370"/>
        <p:cNvGrpSpPr/>
        <p:nvPr/>
      </p:nvGrpSpPr>
      <p:grpSpPr>
        <a:xfrm>
          <a:off x="0" y="0"/>
          <a:ext cx="0" cy="0"/>
          <a:chOff x="0" y="0"/>
          <a:chExt cx="0" cy="0"/>
        </a:xfrm>
      </p:grpSpPr>
      <p:sp>
        <p:nvSpPr>
          <p:cNvPr id="1371" name="Google Shape;1371;p164"/>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3" name="Google Shape;1373;p16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1374" name="Shape 1374"/>
        <p:cNvGrpSpPr/>
        <p:nvPr/>
      </p:nvGrpSpPr>
      <p:grpSpPr>
        <a:xfrm>
          <a:off x="0" y="0"/>
          <a:ext cx="0" cy="0"/>
          <a:chOff x="0" y="0"/>
          <a:chExt cx="0" cy="0"/>
        </a:xfrm>
      </p:grpSpPr>
      <p:sp>
        <p:nvSpPr>
          <p:cNvPr id="1375" name="Google Shape;1375;p165"/>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1376" name="Shape 1376"/>
        <p:cNvGrpSpPr/>
        <p:nvPr/>
      </p:nvGrpSpPr>
      <p:grpSpPr>
        <a:xfrm>
          <a:off x="0" y="0"/>
          <a:ext cx="0" cy="0"/>
          <a:chOff x="0" y="0"/>
          <a:chExt cx="0" cy="0"/>
        </a:xfrm>
      </p:grpSpPr>
      <p:sp>
        <p:nvSpPr>
          <p:cNvPr id="1377" name="Google Shape;1377;p166"/>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1378" name="Shape 1378"/>
        <p:cNvGrpSpPr/>
        <p:nvPr/>
      </p:nvGrpSpPr>
      <p:grpSpPr>
        <a:xfrm>
          <a:off x="0" y="0"/>
          <a:ext cx="0" cy="0"/>
          <a:chOff x="0" y="0"/>
          <a:chExt cx="0" cy="0"/>
        </a:xfrm>
      </p:grpSpPr>
      <p:sp>
        <p:nvSpPr>
          <p:cNvPr id="1379" name="Google Shape;1379;p167"/>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1380" name="Shape 1380"/>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1381" name="Shape 1381"/>
        <p:cNvGrpSpPr/>
        <p:nvPr/>
      </p:nvGrpSpPr>
      <p:grpSpPr>
        <a:xfrm>
          <a:off x="0" y="0"/>
          <a:ext cx="0" cy="0"/>
          <a:chOff x="0" y="0"/>
          <a:chExt cx="0" cy="0"/>
        </a:xfrm>
      </p:grpSpPr>
      <p:sp>
        <p:nvSpPr>
          <p:cNvPr id="1382" name="Google Shape;1382;p169"/>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4" name="Google Shape;1384;p16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1385" name="Shape 1385"/>
        <p:cNvGrpSpPr/>
        <p:nvPr/>
      </p:nvGrpSpPr>
      <p:grpSpPr>
        <a:xfrm>
          <a:off x="0" y="0"/>
          <a:ext cx="0" cy="0"/>
          <a:chOff x="0" y="0"/>
          <a:chExt cx="0" cy="0"/>
        </a:xfrm>
      </p:grpSpPr>
      <p:pic>
        <p:nvPicPr>
          <p:cNvPr id="1386" name="Google Shape;1386;p170"/>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1387" name="Google Shape;1387;p170"/>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88" name="Google Shape;1388;p170"/>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1389" name="Shape 1389"/>
        <p:cNvGrpSpPr/>
        <p:nvPr/>
      </p:nvGrpSpPr>
      <p:grpSpPr>
        <a:xfrm>
          <a:off x="0" y="0"/>
          <a:ext cx="0" cy="0"/>
          <a:chOff x="0" y="0"/>
          <a:chExt cx="0" cy="0"/>
        </a:xfrm>
      </p:grpSpPr>
      <p:sp>
        <p:nvSpPr>
          <p:cNvPr id="1390" name="Google Shape;1390;p171"/>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1"/>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2" name="Google Shape;1392;p171"/>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3" name="Google Shape;1393;p171"/>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1394" name="Shape 139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1" name="Google Shape;101;p19"/>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102" name="Google Shape;102;p19"/>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03" name="Google Shape;103;p19"/>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4" name="Google Shape;104;p19"/>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1395" name="Shape 1395"/>
        <p:cNvGrpSpPr/>
        <p:nvPr/>
      </p:nvGrpSpPr>
      <p:grpSpPr>
        <a:xfrm>
          <a:off x="0" y="0"/>
          <a:ext cx="0" cy="0"/>
          <a:chOff x="0" y="0"/>
          <a:chExt cx="0" cy="0"/>
        </a:xfrm>
      </p:grpSpPr>
      <p:sp>
        <p:nvSpPr>
          <p:cNvPr id="1396" name="Google Shape;1396;p173"/>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3"/>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8" name="Google Shape;1398;p173"/>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9" name="Google Shape;1399;p173"/>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1400" name="Shape 1400"/>
        <p:cNvGrpSpPr/>
        <p:nvPr/>
      </p:nvGrpSpPr>
      <p:grpSpPr>
        <a:xfrm>
          <a:off x="0" y="0"/>
          <a:ext cx="0" cy="0"/>
          <a:chOff x="0" y="0"/>
          <a:chExt cx="0" cy="0"/>
        </a:xfrm>
      </p:grpSpPr>
      <p:pic>
        <p:nvPicPr>
          <p:cNvPr id="1401" name="Google Shape;1401;p174"/>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1402" name="Google Shape;1402;p174"/>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1403" name="Google Shape;1403;p174"/>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1404" name="Google Shape;1404;p174"/>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05" name="Google Shape;1405;p174"/>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1406" name="Shape 1406"/>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7" name="Shape 1407"/>
        <p:cNvGrpSpPr/>
        <p:nvPr/>
      </p:nvGrpSpPr>
      <p:grpSpPr>
        <a:xfrm>
          <a:off x="0" y="0"/>
          <a:ext cx="0" cy="0"/>
          <a:chOff x="0" y="0"/>
          <a:chExt cx="0" cy="0"/>
        </a:xfrm>
      </p:grpSpPr>
      <p:sp>
        <p:nvSpPr>
          <p:cNvPr id="1408" name="Google Shape;1408;p17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09" name="Google Shape;1409;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10" name="Google Shape;1410;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1411" name="Shape 1411"/>
        <p:cNvGrpSpPr/>
        <p:nvPr/>
      </p:nvGrpSpPr>
      <p:grpSpPr>
        <a:xfrm>
          <a:off x="0" y="0"/>
          <a:ext cx="0" cy="0"/>
          <a:chOff x="0" y="0"/>
          <a:chExt cx="0" cy="0"/>
        </a:xfrm>
      </p:grpSpPr>
      <p:pic>
        <p:nvPicPr>
          <p:cNvPr id="1412" name="Google Shape;1412;p17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413" name="Google Shape;1413;p17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105" name="Shape 105"/>
        <p:cNvGrpSpPr/>
        <p:nvPr/>
      </p:nvGrpSpPr>
      <p:grpSpPr>
        <a:xfrm>
          <a:off x="0" y="0"/>
          <a:ext cx="0" cy="0"/>
          <a:chOff x="0" y="0"/>
          <a:chExt cx="0" cy="0"/>
        </a:xfrm>
      </p:grpSpPr>
      <p:sp>
        <p:nvSpPr>
          <p:cNvPr id="106" name="Google Shape;106;p20"/>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20"/>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108" name="Google Shape;108;p20"/>
          <p:cNvGrpSpPr/>
          <p:nvPr/>
        </p:nvGrpSpPr>
        <p:grpSpPr>
          <a:xfrm>
            <a:off x="-350" y="1582693"/>
            <a:ext cx="9143862" cy="2727795"/>
            <a:chOff x="-350" y="1582693"/>
            <a:chExt cx="9143862" cy="2727795"/>
          </a:xfrm>
        </p:grpSpPr>
        <p:sp>
          <p:nvSpPr>
            <p:cNvPr id="109" name="Google Shape;109;p20"/>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10" name="Google Shape;110;p20"/>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20"/>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 name="Google Shape;112;p20"/>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20"/>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 name="Google Shape;114;p20"/>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 name="Google Shape;115;p20"/>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7" name="Google Shape;117;p20"/>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 name="Google Shape;119;p20"/>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120" name="Google Shape;120;p20"/>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 name="Google Shape;121;p20"/>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 name="Google Shape;124;p20"/>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25" name="Google Shape;125;p20"/>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126" name="Google Shape;126;p20"/>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127" name="Google Shape;127;p20"/>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28" name="Google Shape;128;p20"/>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29" name="Google Shape;129;p20"/>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32" name="Google Shape;132;p21"/>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ph idx="2" type="pic"/>
          </p:nvPr>
        </p:nvSpPr>
        <p:spPr>
          <a:xfrm>
            <a:off x="1905000" y="1200150"/>
            <a:ext cx="1371600" cy="1371600"/>
          </a:xfrm>
          <a:prstGeom prst="ellipse">
            <a:avLst/>
          </a:prstGeom>
          <a:noFill/>
          <a:ln>
            <a:noFill/>
          </a:ln>
        </p:spPr>
      </p:sp>
      <p:sp>
        <p:nvSpPr>
          <p:cNvPr id="135" name="Google Shape;135;p21"/>
          <p:cNvSpPr/>
          <p:nvPr>
            <p:ph idx="3" type="pic"/>
          </p:nvPr>
        </p:nvSpPr>
        <p:spPr>
          <a:xfrm>
            <a:off x="5867375" y="1200150"/>
            <a:ext cx="1371600" cy="1371600"/>
          </a:xfrm>
          <a:prstGeom prst="ellipse">
            <a:avLst/>
          </a:prstGeom>
          <a:noFill/>
          <a:ln>
            <a:noFill/>
          </a:ln>
        </p:spPr>
      </p:sp>
      <p:pic>
        <p:nvPicPr>
          <p:cNvPr id="136" name="Google Shape;136;p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7" name="Google Shape;137;p21"/>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8" name="Google Shape;138;p21"/>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9" name="Google Shape;139;p21"/>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0" name="Google Shape;140;p21"/>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143" name="Google Shape;143;p22"/>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44" name="Google Shape;144;p2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45" name="Google Shape;145;p22"/>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9" name="Google Shape;149;p22"/>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0" name="Google Shape;150;p22"/>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1" name="Google Shape;151;p22"/>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2" name="Google Shape;152;p22"/>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3" name="Google Shape;153;p22"/>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4" name="Google Shape;154;p22"/>
          <p:cNvSpPr/>
          <p:nvPr>
            <p:ph idx="7" type="pic"/>
          </p:nvPr>
        </p:nvSpPr>
        <p:spPr>
          <a:xfrm>
            <a:off x="1066800" y="1200150"/>
            <a:ext cx="1371600" cy="1371600"/>
          </a:xfrm>
          <a:prstGeom prst="ellipse">
            <a:avLst/>
          </a:prstGeom>
          <a:noFill/>
          <a:ln>
            <a:noFill/>
          </a:ln>
        </p:spPr>
      </p:sp>
      <p:sp>
        <p:nvSpPr>
          <p:cNvPr id="155" name="Google Shape;155;p22"/>
          <p:cNvSpPr/>
          <p:nvPr>
            <p:ph idx="8" type="pic"/>
          </p:nvPr>
        </p:nvSpPr>
        <p:spPr>
          <a:xfrm>
            <a:off x="3886200" y="1200150"/>
            <a:ext cx="1371600" cy="1371600"/>
          </a:xfrm>
          <a:prstGeom prst="ellipse">
            <a:avLst/>
          </a:prstGeom>
          <a:noFill/>
          <a:ln>
            <a:noFill/>
          </a:ln>
        </p:spPr>
      </p:sp>
      <p:sp>
        <p:nvSpPr>
          <p:cNvPr id="156" name="Google Shape;156;p22"/>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59" name="Google Shape;159;p23"/>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3"/>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61" name="Google Shape;161;p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62" name="Google Shape;162;p23"/>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6" name="Google Shape;166;p23"/>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7" name="Google Shape;167;p23"/>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8" name="Google Shape;168;p23"/>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9" name="Google Shape;169;p23"/>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0" name="Google Shape;170;p23"/>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71" name="Google Shape;171;p23"/>
          <p:cNvSpPr/>
          <p:nvPr>
            <p:ph idx="7" type="pic"/>
          </p:nvPr>
        </p:nvSpPr>
        <p:spPr>
          <a:xfrm>
            <a:off x="723900" y="1308113"/>
            <a:ext cx="1143000" cy="1143000"/>
          </a:xfrm>
          <a:prstGeom prst="ellipse">
            <a:avLst/>
          </a:prstGeom>
          <a:noFill/>
          <a:ln>
            <a:noFill/>
          </a:ln>
        </p:spPr>
      </p:sp>
      <p:sp>
        <p:nvSpPr>
          <p:cNvPr id="172" name="Google Shape;172;p23"/>
          <p:cNvSpPr/>
          <p:nvPr>
            <p:ph idx="8" type="pic"/>
          </p:nvPr>
        </p:nvSpPr>
        <p:spPr>
          <a:xfrm>
            <a:off x="2895600" y="1314453"/>
            <a:ext cx="1143000" cy="1143000"/>
          </a:xfrm>
          <a:prstGeom prst="ellipse">
            <a:avLst/>
          </a:prstGeom>
          <a:noFill/>
          <a:ln>
            <a:noFill/>
          </a:ln>
        </p:spPr>
      </p:sp>
      <p:sp>
        <p:nvSpPr>
          <p:cNvPr id="173" name="Google Shape;173;p23"/>
          <p:cNvSpPr/>
          <p:nvPr>
            <p:ph idx="9" type="pic"/>
          </p:nvPr>
        </p:nvSpPr>
        <p:spPr>
          <a:xfrm>
            <a:off x="5105425" y="1308113"/>
            <a:ext cx="1143000" cy="1143000"/>
          </a:xfrm>
          <a:prstGeom prst="ellipse">
            <a:avLst/>
          </a:prstGeom>
          <a:noFill/>
          <a:ln>
            <a:noFill/>
          </a:ln>
        </p:spPr>
      </p:sp>
      <p:sp>
        <p:nvSpPr>
          <p:cNvPr id="174" name="Google Shape;174;p23"/>
          <p:cNvSpPr/>
          <p:nvPr>
            <p:ph idx="13" type="pic"/>
          </p:nvPr>
        </p:nvSpPr>
        <p:spPr>
          <a:xfrm>
            <a:off x="7277100" y="1308113"/>
            <a:ext cx="1143000" cy="1143000"/>
          </a:xfrm>
          <a:prstGeom prst="ellipse">
            <a:avLst/>
          </a:prstGeom>
          <a:noFill/>
          <a:ln>
            <a:noFill/>
          </a:ln>
        </p:spPr>
      </p:sp>
      <p:sp>
        <p:nvSpPr>
          <p:cNvPr id="175" name="Google Shape;175;p23"/>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6" name="Google Shape;176;p23"/>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79" name="Google Shape;179;p24"/>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85" name="Google Shape;185;p24"/>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6" name="Google Shape;186;p24"/>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7" name="Google Shape;187;p24"/>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8" name="Google Shape;188;p24"/>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9" name="Google Shape;189;p24"/>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0" name="Google Shape;190;p24"/>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1" name="Google Shape;191;p24"/>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2" name="Google Shape;192;p24"/>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3" name="Google Shape;193;p24"/>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4" name="Google Shape;194;p24"/>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5" name="Google Shape;195;p24"/>
          <p:cNvSpPr/>
          <p:nvPr>
            <p:ph idx="14" type="pic"/>
          </p:nvPr>
        </p:nvSpPr>
        <p:spPr>
          <a:xfrm>
            <a:off x="723900" y="1308100"/>
            <a:ext cx="1143000" cy="1143000"/>
          </a:xfrm>
          <a:prstGeom prst="ellipse">
            <a:avLst/>
          </a:prstGeom>
          <a:noFill/>
          <a:ln>
            <a:noFill/>
          </a:ln>
        </p:spPr>
      </p:sp>
      <p:sp>
        <p:nvSpPr>
          <p:cNvPr id="196" name="Google Shape;196;p24"/>
          <p:cNvSpPr/>
          <p:nvPr>
            <p:ph idx="15" type="pic"/>
          </p:nvPr>
        </p:nvSpPr>
        <p:spPr>
          <a:xfrm>
            <a:off x="2362213" y="1308116"/>
            <a:ext cx="1143000" cy="1143000"/>
          </a:xfrm>
          <a:prstGeom prst="ellipse">
            <a:avLst/>
          </a:prstGeom>
          <a:noFill/>
          <a:ln>
            <a:noFill/>
          </a:ln>
        </p:spPr>
      </p:sp>
      <p:sp>
        <p:nvSpPr>
          <p:cNvPr id="197" name="Google Shape;197;p24"/>
          <p:cNvSpPr/>
          <p:nvPr>
            <p:ph idx="16" type="pic"/>
          </p:nvPr>
        </p:nvSpPr>
        <p:spPr>
          <a:xfrm>
            <a:off x="4000513" y="1308088"/>
            <a:ext cx="1143000" cy="1143000"/>
          </a:xfrm>
          <a:prstGeom prst="ellipse">
            <a:avLst/>
          </a:prstGeom>
          <a:noFill/>
          <a:ln>
            <a:noFill/>
          </a:ln>
        </p:spPr>
      </p:sp>
      <p:sp>
        <p:nvSpPr>
          <p:cNvPr id="198" name="Google Shape;198;p24"/>
          <p:cNvSpPr/>
          <p:nvPr>
            <p:ph idx="17" type="pic"/>
          </p:nvPr>
        </p:nvSpPr>
        <p:spPr>
          <a:xfrm>
            <a:off x="5638825" y="1314438"/>
            <a:ext cx="1143000" cy="1143000"/>
          </a:xfrm>
          <a:prstGeom prst="ellipse">
            <a:avLst/>
          </a:prstGeom>
          <a:noFill/>
          <a:ln>
            <a:noFill/>
          </a:ln>
        </p:spPr>
      </p:sp>
      <p:sp>
        <p:nvSpPr>
          <p:cNvPr id="199" name="Google Shape;199;p24"/>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02" name="Google Shape;202;p2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03" name="Google Shape;203;p25"/>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4" name="Google Shape;204;p25"/>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5" name="Google Shape;205;p25"/>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6" name="Google Shape;206;p25"/>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7" name="Google Shape;207;p25"/>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8" name="Google Shape;208;p25"/>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9" name="Google Shape;209;p25"/>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0" name="Google Shape;210;p25"/>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1" name="Google Shape;211;p25"/>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212" name="Shape 212"/>
        <p:cNvGrpSpPr/>
        <p:nvPr/>
      </p:nvGrpSpPr>
      <p:grpSpPr>
        <a:xfrm>
          <a:off x="0" y="0"/>
          <a:ext cx="0" cy="0"/>
          <a:chOff x="0" y="0"/>
          <a:chExt cx="0" cy="0"/>
        </a:xfrm>
      </p:grpSpPr>
      <p:pic>
        <p:nvPicPr>
          <p:cNvPr id="213" name="Google Shape;213;p26"/>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14" name="Google Shape;214;p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15" name="Google Shape;215;p26"/>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6" name="Google Shape;216;p26"/>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7" name="Google Shape;217;p26"/>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8" name="Google Shape;218;p26"/>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9" name="Google Shape;219;p26"/>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20" name="Google Shape;220;p26"/>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1" name="Google Shape;221;p26"/>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2" name="Google Shape;222;p26"/>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3" name="Google Shape;223;p26"/>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26" name="Google Shape;226;p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27" name="Google Shape;227;p27"/>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8" name="Google Shape;228;p27"/>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9" name="Google Shape;229;p27"/>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0" name="Google Shape;230;p27"/>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1" name="Google Shape;231;p27"/>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32" name="Google Shape;232;p27"/>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3" name="Google Shape;233;p27"/>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4" name="Google Shape;234;p27"/>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5" name="Google Shape;235;p27"/>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238" name="Google Shape;238;p28"/>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39" name="Google Shape;239;p2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0" name="Google Shape;240;p28"/>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241" name="Shape 241"/>
        <p:cNvGrpSpPr/>
        <p:nvPr/>
      </p:nvGrpSpPr>
      <p:grpSpPr>
        <a:xfrm>
          <a:off x="0" y="0"/>
          <a:ext cx="0" cy="0"/>
          <a:chOff x="0" y="0"/>
          <a:chExt cx="0" cy="0"/>
        </a:xfrm>
      </p:grpSpPr>
      <p:pic>
        <p:nvPicPr>
          <p:cNvPr id="242" name="Google Shape;242;p29"/>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3" name="Google Shape;243;p29"/>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4" name="Google Shape;244;p2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5" name="Google Shape;245;p29"/>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8" name="Google Shape;248;p30"/>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9" name="Google Shape;249;p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50" name="Google Shape;250;p30"/>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251" name="Shape 251"/>
        <p:cNvGrpSpPr/>
        <p:nvPr/>
      </p:nvGrpSpPr>
      <p:grpSpPr>
        <a:xfrm>
          <a:off x="0" y="0"/>
          <a:ext cx="0" cy="0"/>
          <a:chOff x="0" y="0"/>
          <a:chExt cx="0" cy="0"/>
        </a:xfrm>
      </p:grpSpPr>
      <p:sp>
        <p:nvSpPr>
          <p:cNvPr id="252" name="Google Shape;252;p31"/>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31"/>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5" name="Google Shape;275;p31"/>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9" name="Google Shape;279;p31"/>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5" name="Google Shape;285;p31"/>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286" name="Google Shape;286;p31"/>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289" name="Google Shape;289;p3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0" name="Google Shape;290;p32"/>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291" name="Shape 291"/>
        <p:cNvGrpSpPr/>
        <p:nvPr/>
      </p:nvGrpSpPr>
      <p:grpSpPr>
        <a:xfrm>
          <a:off x="0" y="0"/>
          <a:ext cx="0" cy="0"/>
          <a:chOff x="0" y="0"/>
          <a:chExt cx="0" cy="0"/>
        </a:xfrm>
      </p:grpSpPr>
      <p:pic>
        <p:nvPicPr>
          <p:cNvPr id="292" name="Google Shape;292;p3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3" name="Google Shape;293;p33"/>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294" name="Google Shape;294;p3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5" name="Google Shape;295;p33"/>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296" name="Google Shape;296;p33"/>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297" name="Shape 297"/>
        <p:cNvGrpSpPr/>
        <p:nvPr/>
      </p:nvGrpSpPr>
      <p:grpSpPr>
        <a:xfrm>
          <a:off x="0" y="0"/>
          <a:ext cx="0" cy="0"/>
          <a:chOff x="0" y="0"/>
          <a:chExt cx="0" cy="0"/>
        </a:xfrm>
      </p:grpSpPr>
      <p:grpSp>
        <p:nvGrpSpPr>
          <p:cNvPr id="298" name="Google Shape;298;p34"/>
          <p:cNvGrpSpPr/>
          <p:nvPr/>
        </p:nvGrpSpPr>
        <p:grpSpPr>
          <a:xfrm>
            <a:off x="-909929" y="1217472"/>
            <a:ext cx="10256212" cy="3394579"/>
            <a:chOff x="-909929" y="1217472"/>
            <a:chExt cx="10256212" cy="3394579"/>
          </a:xfrm>
        </p:grpSpPr>
        <p:sp>
          <p:nvSpPr>
            <p:cNvPr id="299" name="Google Shape;299;p34"/>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00" name="Google Shape;300;p34"/>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34"/>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3" name="Google Shape;303;p34"/>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4"/>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18" name="Google Shape;318;p34"/>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19" name="Google Shape;319;p34"/>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320" name="Google Shape;320;p3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321" name="Shape 321"/>
        <p:cNvGrpSpPr/>
        <p:nvPr/>
      </p:nvGrpSpPr>
      <p:grpSpPr>
        <a:xfrm>
          <a:off x="0" y="0"/>
          <a:ext cx="0" cy="0"/>
          <a:chOff x="0" y="0"/>
          <a:chExt cx="0" cy="0"/>
        </a:xfrm>
      </p:grpSpPr>
      <p:grpSp>
        <p:nvGrpSpPr>
          <p:cNvPr id="322" name="Google Shape;322;p35"/>
          <p:cNvGrpSpPr/>
          <p:nvPr/>
        </p:nvGrpSpPr>
        <p:grpSpPr>
          <a:xfrm>
            <a:off x="-909929" y="381642"/>
            <a:ext cx="10256212" cy="4300683"/>
            <a:chOff x="-909929" y="381642"/>
            <a:chExt cx="10256212" cy="4300683"/>
          </a:xfrm>
        </p:grpSpPr>
        <p:sp>
          <p:nvSpPr>
            <p:cNvPr id="323" name="Google Shape;323;p35"/>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24" name="Google Shape;324;p35"/>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6" name="Google Shape;326;p35"/>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7" name="Google Shape;327;p35"/>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5"/>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41" name="Google Shape;341;p3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42" name="Google Shape;342;p35"/>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43" name="Google Shape;343;p35"/>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344" name="Google Shape;344;p35"/>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345" name="Shape 345"/>
        <p:cNvGrpSpPr/>
        <p:nvPr/>
      </p:nvGrpSpPr>
      <p:grpSpPr>
        <a:xfrm>
          <a:off x="0" y="0"/>
          <a:ext cx="0" cy="0"/>
          <a:chOff x="0" y="0"/>
          <a:chExt cx="0" cy="0"/>
        </a:xfrm>
      </p:grpSpPr>
      <p:sp>
        <p:nvSpPr>
          <p:cNvPr id="346" name="Google Shape;346;p36"/>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7" name="Google Shape;347;p36"/>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8" name="Google Shape;348;p36"/>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9" name="Google Shape;349;p36"/>
          <p:cNvSpPr/>
          <p:nvPr>
            <p:ph idx="4" type="pic"/>
          </p:nvPr>
        </p:nvSpPr>
        <p:spPr>
          <a:xfrm>
            <a:off x="1383750" y="1715075"/>
            <a:ext cx="585300" cy="575700"/>
          </a:xfrm>
          <a:prstGeom prst="rect">
            <a:avLst/>
          </a:prstGeom>
          <a:noFill/>
          <a:ln>
            <a:noFill/>
          </a:ln>
        </p:spPr>
      </p:sp>
      <p:sp>
        <p:nvSpPr>
          <p:cNvPr id="350" name="Google Shape;350;p36"/>
          <p:cNvSpPr/>
          <p:nvPr>
            <p:ph idx="5" type="pic"/>
          </p:nvPr>
        </p:nvSpPr>
        <p:spPr>
          <a:xfrm>
            <a:off x="7179750" y="1715075"/>
            <a:ext cx="585300" cy="575700"/>
          </a:xfrm>
          <a:prstGeom prst="rect">
            <a:avLst/>
          </a:prstGeom>
          <a:noFill/>
          <a:ln>
            <a:noFill/>
          </a:ln>
        </p:spPr>
      </p:sp>
      <p:sp>
        <p:nvSpPr>
          <p:cNvPr id="351" name="Google Shape;351;p36"/>
          <p:cNvSpPr/>
          <p:nvPr>
            <p:ph idx="6" type="pic"/>
          </p:nvPr>
        </p:nvSpPr>
        <p:spPr>
          <a:xfrm>
            <a:off x="4281750" y="1715075"/>
            <a:ext cx="585300" cy="575700"/>
          </a:xfrm>
          <a:prstGeom prst="rect">
            <a:avLst/>
          </a:prstGeom>
          <a:noFill/>
          <a:ln>
            <a:noFill/>
          </a:ln>
        </p:spPr>
      </p:sp>
      <p:sp>
        <p:nvSpPr>
          <p:cNvPr id="352" name="Google Shape;352;p36"/>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3" name="Google Shape;353;p36"/>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4" name="Google Shape;354;p36"/>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5" name="Google Shape;355;p36"/>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56" name="Google Shape;356;p36"/>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357" name="Shape 357"/>
        <p:cNvGrpSpPr/>
        <p:nvPr/>
      </p:nvGrpSpPr>
      <p:grpSpPr>
        <a:xfrm>
          <a:off x="0" y="0"/>
          <a:ext cx="0" cy="0"/>
          <a:chOff x="0" y="0"/>
          <a:chExt cx="0" cy="0"/>
        </a:xfrm>
      </p:grpSpPr>
      <p:sp>
        <p:nvSpPr>
          <p:cNvPr id="358" name="Google Shape;358;p37"/>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2" name="Google Shape;362;p37"/>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3" name="Google Shape;363;p37"/>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4" name="Google Shape;364;p37"/>
          <p:cNvSpPr/>
          <p:nvPr>
            <p:ph idx="4" type="pic"/>
          </p:nvPr>
        </p:nvSpPr>
        <p:spPr>
          <a:xfrm>
            <a:off x="1502550" y="1785359"/>
            <a:ext cx="585300" cy="575700"/>
          </a:xfrm>
          <a:prstGeom prst="rect">
            <a:avLst/>
          </a:prstGeom>
          <a:noFill/>
          <a:ln>
            <a:noFill/>
          </a:ln>
        </p:spPr>
      </p:sp>
      <p:sp>
        <p:nvSpPr>
          <p:cNvPr id="365" name="Google Shape;365;p37"/>
          <p:cNvSpPr/>
          <p:nvPr>
            <p:ph idx="5" type="pic"/>
          </p:nvPr>
        </p:nvSpPr>
        <p:spPr>
          <a:xfrm>
            <a:off x="7056150" y="1785359"/>
            <a:ext cx="585300" cy="575700"/>
          </a:xfrm>
          <a:prstGeom prst="rect">
            <a:avLst/>
          </a:prstGeom>
          <a:noFill/>
          <a:ln>
            <a:noFill/>
          </a:ln>
        </p:spPr>
      </p:sp>
      <p:sp>
        <p:nvSpPr>
          <p:cNvPr id="366" name="Google Shape;366;p37"/>
          <p:cNvSpPr/>
          <p:nvPr>
            <p:ph idx="6" type="pic"/>
          </p:nvPr>
        </p:nvSpPr>
        <p:spPr>
          <a:xfrm>
            <a:off x="4279350" y="1785359"/>
            <a:ext cx="585300" cy="575700"/>
          </a:xfrm>
          <a:prstGeom prst="rect">
            <a:avLst/>
          </a:prstGeom>
          <a:noFill/>
          <a:ln>
            <a:noFill/>
          </a:ln>
        </p:spPr>
      </p:sp>
      <p:sp>
        <p:nvSpPr>
          <p:cNvPr id="367" name="Google Shape;367;p37"/>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8" name="Google Shape;368;p37"/>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9" name="Google Shape;369;p37"/>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370" name="Google Shape;370;p3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71" name="Google Shape;371;p37"/>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372" name="Shape 372"/>
        <p:cNvGrpSpPr/>
        <p:nvPr/>
      </p:nvGrpSpPr>
      <p:grpSpPr>
        <a:xfrm>
          <a:off x="0" y="0"/>
          <a:ext cx="0" cy="0"/>
          <a:chOff x="0" y="0"/>
          <a:chExt cx="0" cy="0"/>
        </a:xfrm>
      </p:grpSpPr>
      <p:pic>
        <p:nvPicPr>
          <p:cNvPr id="373" name="Google Shape;373;p38"/>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374" name="Google Shape;374;p3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375" name="Google Shape;375;p38"/>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376" name="Google Shape;376;p38"/>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7" name="Google Shape;377;p38"/>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8" name="Google Shape;378;p38"/>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9" name="Google Shape;379;p3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380" name="Shape 380"/>
        <p:cNvGrpSpPr/>
        <p:nvPr/>
      </p:nvGrpSpPr>
      <p:grpSpPr>
        <a:xfrm>
          <a:off x="0" y="0"/>
          <a:ext cx="0" cy="0"/>
          <a:chOff x="0" y="0"/>
          <a:chExt cx="0" cy="0"/>
        </a:xfrm>
      </p:grpSpPr>
      <p:pic>
        <p:nvPicPr>
          <p:cNvPr id="381" name="Google Shape;381;p39"/>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382" name="Google Shape;382;p39"/>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383" name="Google Shape;383;p39"/>
          <p:cNvGrpSpPr/>
          <p:nvPr/>
        </p:nvGrpSpPr>
        <p:grpSpPr>
          <a:xfrm>
            <a:off x="457276" y="2820622"/>
            <a:ext cx="164590" cy="164590"/>
            <a:chOff x="2011300" y="2136075"/>
            <a:chExt cx="183000" cy="183000"/>
          </a:xfrm>
        </p:grpSpPr>
        <p:sp>
          <p:nvSpPr>
            <p:cNvPr id="384" name="Google Shape;384;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9"/>
          <p:cNvGrpSpPr/>
          <p:nvPr/>
        </p:nvGrpSpPr>
        <p:grpSpPr>
          <a:xfrm>
            <a:off x="457236" y="3436053"/>
            <a:ext cx="164590" cy="164590"/>
            <a:chOff x="2011300" y="2136075"/>
            <a:chExt cx="183000" cy="183000"/>
          </a:xfrm>
        </p:grpSpPr>
        <p:sp>
          <p:nvSpPr>
            <p:cNvPr id="387" name="Google Shape;387;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457236" y="4051526"/>
            <a:ext cx="164590" cy="164590"/>
            <a:chOff x="2011300" y="2136075"/>
            <a:chExt cx="183000" cy="183000"/>
          </a:xfrm>
        </p:grpSpPr>
        <p:sp>
          <p:nvSpPr>
            <p:cNvPr id="390" name="Google Shape;390;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393" name="Google Shape;393;p39"/>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4" name="Google Shape;394;p39"/>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5" name="Google Shape;395;p39"/>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6" name="Google Shape;396;p3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397" name="Shape 397"/>
        <p:cNvGrpSpPr/>
        <p:nvPr/>
      </p:nvGrpSpPr>
      <p:grpSpPr>
        <a:xfrm>
          <a:off x="0" y="0"/>
          <a:ext cx="0" cy="0"/>
          <a:chOff x="0" y="0"/>
          <a:chExt cx="0" cy="0"/>
        </a:xfrm>
      </p:grpSpPr>
      <p:pic>
        <p:nvPicPr>
          <p:cNvPr id="398" name="Google Shape;398;p40"/>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399" name="Google Shape;399;p40"/>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01" name="Google Shape;401;p4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2" name="Google Shape;402;p4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3" name="Google Shape;403;p4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4" name="Google Shape;404;p4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05" name="Google Shape;405;p40"/>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406" name="Shape 406"/>
        <p:cNvGrpSpPr/>
        <p:nvPr/>
      </p:nvGrpSpPr>
      <p:grpSpPr>
        <a:xfrm>
          <a:off x="0" y="0"/>
          <a:ext cx="0" cy="0"/>
          <a:chOff x="0" y="0"/>
          <a:chExt cx="0" cy="0"/>
        </a:xfrm>
      </p:grpSpPr>
      <p:pic>
        <p:nvPicPr>
          <p:cNvPr id="407" name="Google Shape;407;p41"/>
          <p:cNvPicPr preferRelativeResize="0"/>
          <p:nvPr/>
        </p:nvPicPr>
        <p:blipFill>
          <a:blip r:embed="rId2">
            <a:alphaModFix/>
          </a:blip>
          <a:stretch>
            <a:fillRect/>
          </a:stretch>
        </p:blipFill>
        <p:spPr>
          <a:xfrm>
            <a:off x="-1" y="-3"/>
            <a:ext cx="9144003" cy="5143527"/>
          </a:xfrm>
          <a:prstGeom prst="rect">
            <a:avLst/>
          </a:prstGeom>
          <a:noFill/>
          <a:ln>
            <a:noFill/>
          </a:ln>
        </p:spPr>
      </p:pic>
      <p:sp>
        <p:nvSpPr>
          <p:cNvPr id="408" name="Google Shape;408;p4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9" name="Google Shape;409;p4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0" name="Google Shape;410;p4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1" name="Google Shape;411;p41"/>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12" name="Google Shape;412;p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413" name="Google Shape;413;p41"/>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414" name="Shape 414"/>
        <p:cNvGrpSpPr/>
        <p:nvPr/>
      </p:nvGrpSpPr>
      <p:grpSpPr>
        <a:xfrm>
          <a:off x="0" y="0"/>
          <a:ext cx="0" cy="0"/>
          <a:chOff x="0" y="0"/>
          <a:chExt cx="0" cy="0"/>
        </a:xfrm>
      </p:grpSpPr>
      <p:pic>
        <p:nvPicPr>
          <p:cNvPr id="415" name="Google Shape;415;p42"/>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416" name="Google Shape;416;p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17" name="Google Shape;417;p42"/>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8" name="Google Shape;418;p42"/>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9" name="Google Shape;419;p42"/>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20" name="Google Shape;420;p42"/>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421" name="Google Shape;421;p4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422" name="Shape 422"/>
        <p:cNvGrpSpPr/>
        <p:nvPr/>
      </p:nvGrpSpPr>
      <p:grpSpPr>
        <a:xfrm>
          <a:off x="0" y="0"/>
          <a:ext cx="0" cy="0"/>
          <a:chOff x="0" y="0"/>
          <a:chExt cx="0" cy="0"/>
        </a:xfrm>
      </p:grpSpPr>
      <p:pic>
        <p:nvPicPr>
          <p:cNvPr id="423" name="Google Shape;423;p43"/>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424" name="Google Shape;424;p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25" name="Google Shape;425;p4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6" name="Google Shape;426;p4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7" name="Google Shape;427;p4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8" name="Google Shape;428;p4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29" name="Google Shape;429;p4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430" name="Shape 430"/>
        <p:cNvGrpSpPr/>
        <p:nvPr/>
      </p:nvGrpSpPr>
      <p:grpSpPr>
        <a:xfrm>
          <a:off x="0" y="0"/>
          <a:ext cx="0" cy="0"/>
          <a:chOff x="0" y="0"/>
          <a:chExt cx="0" cy="0"/>
        </a:xfrm>
      </p:grpSpPr>
      <p:pic>
        <p:nvPicPr>
          <p:cNvPr id="431" name="Google Shape;431;p44"/>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32" name="Google Shape;432;p44"/>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33" name="Google Shape;433;p4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4" name="Google Shape;434;p4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5" name="Google Shape;435;p4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6" name="Google Shape;436;p44"/>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37" name="Google Shape;437;p4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438" name="Shape 438"/>
        <p:cNvGrpSpPr/>
        <p:nvPr/>
      </p:nvGrpSpPr>
      <p:grpSpPr>
        <a:xfrm>
          <a:off x="0" y="0"/>
          <a:ext cx="0" cy="0"/>
          <a:chOff x="0" y="0"/>
          <a:chExt cx="0" cy="0"/>
        </a:xfrm>
      </p:grpSpPr>
      <p:pic>
        <p:nvPicPr>
          <p:cNvPr id="439" name="Google Shape;439;p45"/>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40" name="Google Shape;440;p4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41" name="Google Shape;441;p4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2" name="Google Shape;442;p4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3" name="Google Shape;443;p4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4" name="Google Shape;444;p45"/>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45" name="Google Shape;445;p4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446" name="Shape 446"/>
        <p:cNvGrpSpPr/>
        <p:nvPr/>
      </p:nvGrpSpPr>
      <p:grpSpPr>
        <a:xfrm>
          <a:off x="0" y="0"/>
          <a:ext cx="0" cy="0"/>
          <a:chOff x="0" y="0"/>
          <a:chExt cx="0" cy="0"/>
        </a:xfrm>
      </p:grpSpPr>
      <p:sp>
        <p:nvSpPr>
          <p:cNvPr id="447" name="Google Shape;447;p46"/>
          <p:cNvSpPr/>
          <p:nvPr/>
        </p:nvSpPr>
        <p:spPr>
          <a:xfrm>
            <a:off x="3055200" y="4125"/>
            <a:ext cx="608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46"/>
          <p:cNvPicPr preferRelativeResize="0"/>
          <p:nvPr/>
        </p:nvPicPr>
        <p:blipFill rotWithShape="1">
          <a:blip r:embed="rId2">
            <a:alphaModFix/>
          </a:blip>
          <a:srcRect b="0" l="20871" r="18595" t="0"/>
          <a:stretch/>
        </p:blipFill>
        <p:spPr>
          <a:xfrm>
            <a:off x="4557625" y="0"/>
            <a:ext cx="4586373" cy="5143501"/>
          </a:xfrm>
          <a:prstGeom prst="rect">
            <a:avLst/>
          </a:prstGeom>
          <a:noFill/>
          <a:ln>
            <a:noFill/>
          </a:ln>
        </p:spPr>
      </p:pic>
      <p:pic>
        <p:nvPicPr>
          <p:cNvPr id="449" name="Google Shape;449;p46"/>
          <p:cNvPicPr preferRelativeResize="0"/>
          <p:nvPr/>
        </p:nvPicPr>
        <p:blipFill>
          <a:blip r:embed="rId3">
            <a:alphaModFix/>
          </a:blip>
          <a:stretch>
            <a:fillRect/>
          </a:stretch>
        </p:blipFill>
        <p:spPr>
          <a:xfrm>
            <a:off x="8326823" y="357825"/>
            <a:ext cx="411480" cy="411480"/>
          </a:xfrm>
          <a:prstGeom prst="rect">
            <a:avLst/>
          </a:prstGeom>
          <a:noFill/>
          <a:ln>
            <a:noFill/>
          </a:ln>
        </p:spPr>
      </p:pic>
      <p:grpSp>
        <p:nvGrpSpPr>
          <p:cNvPr id="450" name="Google Shape;450;p46"/>
          <p:cNvGrpSpPr/>
          <p:nvPr/>
        </p:nvGrpSpPr>
        <p:grpSpPr>
          <a:xfrm>
            <a:off x="-228524" y="2820622"/>
            <a:ext cx="164590" cy="164590"/>
            <a:chOff x="2011300" y="2136075"/>
            <a:chExt cx="183000" cy="183000"/>
          </a:xfrm>
        </p:grpSpPr>
        <p:sp>
          <p:nvSpPr>
            <p:cNvPr id="451" name="Google Shape;451;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6"/>
          <p:cNvGrpSpPr/>
          <p:nvPr/>
        </p:nvGrpSpPr>
        <p:grpSpPr>
          <a:xfrm>
            <a:off x="-228564" y="3436053"/>
            <a:ext cx="164590" cy="164590"/>
            <a:chOff x="2011300" y="2136075"/>
            <a:chExt cx="183000" cy="183000"/>
          </a:xfrm>
        </p:grpSpPr>
        <p:sp>
          <p:nvSpPr>
            <p:cNvPr id="454" name="Google Shape;454;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6"/>
          <p:cNvGrpSpPr/>
          <p:nvPr/>
        </p:nvGrpSpPr>
        <p:grpSpPr>
          <a:xfrm>
            <a:off x="-228564" y="4051526"/>
            <a:ext cx="164590" cy="164590"/>
            <a:chOff x="2011300" y="2136075"/>
            <a:chExt cx="183000" cy="183000"/>
          </a:xfrm>
        </p:grpSpPr>
        <p:sp>
          <p:nvSpPr>
            <p:cNvPr id="457" name="Google Shape;457;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0" name="Google Shape;460;p4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1" name="Google Shape;461;p4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2" name="Google Shape;462;p4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63" name="Google Shape;463;p46"/>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464" name="Shape 464"/>
        <p:cNvGrpSpPr/>
        <p:nvPr/>
      </p:nvGrpSpPr>
      <p:grpSpPr>
        <a:xfrm>
          <a:off x="0" y="0"/>
          <a:ext cx="0" cy="0"/>
          <a:chOff x="0" y="0"/>
          <a:chExt cx="0" cy="0"/>
        </a:xfrm>
      </p:grpSpPr>
      <p:pic>
        <p:nvPicPr>
          <p:cNvPr id="465" name="Google Shape;465;p47"/>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466" name="Google Shape;466;p47"/>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7" name="Google Shape;467;p47"/>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68" name="Google Shape;468;p47"/>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69" name="Google Shape;469;p4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470" name="Shape 470"/>
        <p:cNvGrpSpPr/>
        <p:nvPr/>
      </p:nvGrpSpPr>
      <p:grpSpPr>
        <a:xfrm>
          <a:off x="0" y="0"/>
          <a:ext cx="0" cy="0"/>
          <a:chOff x="0" y="0"/>
          <a:chExt cx="0" cy="0"/>
        </a:xfrm>
      </p:grpSpPr>
      <p:pic>
        <p:nvPicPr>
          <p:cNvPr id="471" name="Google Shape;471;p48"/>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472" name="Google Shape;472;p48"/>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73" name="Google Shape;473;p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74" name="Google Shape;474;p48"/>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5" name="Google Shape;475;p48"/>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478" name="Google Shape;478;p49"/>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479" name="Google Shape;479;p4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0" name="Google Shape;480;p49"/>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1" name="Google Shape;481;p49"/>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482" name="Shape 482"/>
        <p:cNvGrpSpPr/>
        <p:nvPr/>
      </p:nvGrpSpPr>
      <p:grpSpPr>
        <a:xfrm>
          <a:off x="0" y="0"/>
          <a:ext cx="0" cy="0"/>
          <a:chOff x="0" y="0"/>
          <a:chExt cx="0" cy="0"/>
        </a:xfrm>
      </p:grpSpPr>
      <p:pic>
        <p:nvPicPr>
          <p:cNvPr id="483" name="Google Shape;483;p50"/>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484" name="Google Shape;484;p5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5" name="Google Shape;485;p50"/>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86" name="Google Shape;486;p50"/>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7" name="Google Shape;487;p50"/>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488" name="Shape 488"/>
        <p:cNvGrpSpPr/>
        <p:nvPr/>
      </p:nvGrpSpPr>
      <p:grpSpPr>
        <a:xfrm>
          <a:off x="0" y="0"/>
          <a:ext cx="0" cy="0"/>
          <a:chOff x="0" y="0"/>
          <a:chExt cx="0" cy="0"/>
        </a:xfrm>
      </p:grpSpPr>
      <p:sp>
        <p:nvSpPr>
          <p:cNvPr id="489" name="Google Shape;489;p51"/>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1"/>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491" name="Google Shape;491;p51"/>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492" name="Google Shape;492;p51"/>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51"/>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7" name="Google Shape;497;p51"/>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498" name="Google Shape;498;p51"/>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9" name="Google Shape;499;p51"/>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0" name="Google Shape;500;p51"/>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1" name="Google Shape;501;p51"/>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2" name="Google Shape;502;p51"/>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3" name="Google Shape;503;p51"/>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4" name="Google Shape;504;p51"/>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5" name="Google Shape;505;p51"/>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6" name="Google Shape;506;p51"/>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7" name="Google Shape;507;p51"/>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8" name="Google Shape;508;p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509" name="Shape 509"/>
        <p:cNvGrpSpPr/>
        <p:nvPr/>
      </p:nvGrpSpPr>
      <p:grpSpPr>
        <a:xfrm>
          <a:off x="0" y="0"/>
          <a:ext cx="0" cy="0"/>
          <a:chOff x="0" y="0"/>
          <a:chExt cx="0" cy="0"/>
        </a:xfrm>
      </p:grpSpPr>
      <p:pic>
        <p:nvPicPr>
          <p:cNvPr id="510" name="Google Shape;510;p52"/>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511" name="Google Shape;511;p52"/>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2"/>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52"/>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52"/>
          <p:cNvSpPr/>
          <p:nvPr>
            <p:ph idx="4" type="pic"/>
          </p:nvPr>
        </p:nvSpPr>
        <p:spPr>
          <a:xfrm>
            <a:off x="457200" y="2096175"/>
            <a:ext cx="685800" cy="685800"/>
          </a:xfrm>
          <a:prstGeom prst="ellipse">
            <a:avLst/>
          </a:prstGeom>
          <a:noFill/>
          <a:ln>
            <a:noFill/>
          </a:ln>
        </p:spPr>
      </p:sp>
      <p:pic>
        <p:nvPicPr>
          <p:cNvPr id="515" name="Google Shape;515;p5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516" name="Shape 516"/>
        <p:cNvGrpSpPr/>
        <p:nvPr/>
      </p:nvGrpSpPr>
      <p:grpSpPr>
        <a:xfrm>
          <a:off x="0" y="0"/>
          <a:ext cx="0" cy="0"/>
          <a:chOff x="0" y="0"/>
          <a:chExt cx="0" cy="0"/>
        </a:xfrm>
      </p:grpSpPr>
      <p:pic>
        <p:nvPicPr>
          <p:cNvPr id="517" name="Google Shape;517;p53"/>
          <p:cNvPicPr preferRelativeResize="0"/>
          <p:nvPr/>
        </p:nvPicPr>
        <p:blipFill>
          <a:blip r:embed="rId2">
            <a:alphaModFix/>
          </a:blip>
          <a:stretch>
            <a:fillRect/>
          </a:stretch>
        </p:blipFill>
        <p:spPr>
          <a:xfrm>
            <a:off x="0" y="-7"/>
            <a:ext cx="9144003" cy="5143507"/>
          </a:xfrm>
          <a:prstGeom prst="rect">
            <a:avLst/>
          </a:prstGeom>
          <a:noFill/>
          <a:ln>
            <a:noFill/>
          </a:ln>
        </p:spPr>
      </p:pic>
      <p:sp>
        <p:nvSpPr>
          <p:cNvPr id="518" name="Google Shape;518;p53"/>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19" name="Google Shape;519;p53"/>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0" name="Google Shape;520;p53"/>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1" name="Google Shape;521;p53"/>
          <p:cNvSpPr/>
          <p:nvPr>
            <p:ph idx="4" type="pic"/>
          </p:nvPr>
        </p:nvSpPr>
        <p:spPr>
          <a:xfrm>
            <a:off x="457200" y="2841200"/>
            <a:ext cx="685800" cy="685800"/>
          </a:xfrm>
          <a:prstGeom prst="ellipse">
            <a:avLst/>
          </a:prstGeom>
          <a:noFill/>
          <a:ln>
            <a:noFill/>
          </a:ln>
        </p:spPr>
      </p:sp>
      <p:pic>
        <p:nvPicPr>
          <p:cNvPr id="522" name="Google Shape;522;p53"/>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525" name="Google Shape;525;p54"/>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6" name="Google Shape;526;p54"/>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7" name="Google Shape;527;p54"/>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8" name="Google Shape;528;p54"/>
          <p:cNvSpPr/>
          <p:nvPr>
            <p:ph idx="4" type="pic"/>
          </p:nvPr>
        </p:nvSpPr>
        <p:spPr>
          <a:xfrm>
            <a:off x="457200" y="2841200"/>
            <a:ext cx="685800" cy="685800"/>
          </a:xfrm>
          <a:prstGeom prst="ellipse">
            <a:avLst/>
          </a:prstGeom>
          <a:noFill/>
          <a:ln>
            <a:noFill/>
          </a:ln>
        </p:spPr>
      </p:sp>
      <p:pic>
        <p:nvPicPr>
          <p:cNvPr id="529" name="Google Shape;529;p54"/>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530" name="Shape 530"/>
        <p:cNvGrpSpPr/>
        <p:nvPr/>
      </p:nvGrpSpPr>
      <p:grpSpPr>
        <a:xfrm>
          <a:off x="0" y="0"/>
          <a:ext cx="0" cy="0"/>
          <a:chOff x="0" y="0"/>
          <a:chExt cx="0" cy="0"/>
        </a:xfrm>
      </p:grpSpPr>
      <p:sp>
        <p:nvSpPr>
          <p:cNvPr id="531" name="Google Shape;531;p55"/>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533" name="Google Shape;533;p55"/>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535" name="Google Shape;535;p55"/>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536" name="Google Shape;536;p55"/>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537" name="Google Shape;537;p55"/>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538" name="Google Shape;538;p55"/>
          <p:cNvSpPr/>
          <p:nvPr>
            <p:ph idx="5" type="pic"/>
          </p:nvPr>
        </p:nvSpPr>
        <p:spPr>
          <a:xfrm>
            <a:off x="685800" y="3911050"/>
            <a:ext cx="457200" cy="457200"/>
          </a:xfrm>
          <a:prstGeom prst="ellipse">
            <a:avLst/>
          </a:prstGeom>
          <a:noFill/>
          <a:ln>
            <a:noFill/>
          </a:ln>
        </p:spPr>
      </p:sp>
      <p:sp>
        <p:nvSpPr>
          <p:cNvPr id="539" name="Google Shape;539;p55"/>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1" name="Google Shape;541;p55"/>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2" name="Google Shape;542;p55"/>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3" name="Google Shape;543;p55"/>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4" name="Google Shape;544;p55"/>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5" name="Google Shape;545;p55"/>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6" name="Google Shape;546;p55"/>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7" name="Google Shape;547;p55"/>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548" name="Google Shape;548;p55"/>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549" name="Google Shape;549;p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550" name="Google Shape;550;p55"/>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551" name="Google Shape;551;p55"/>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552" name="Shape 552"/>
        <p:cNvGrpSpPr/>
        <p:nvPr/>
      </p:nvGrpSpPr>
      <p:grpSpPr>
        <a:xfrm>
          <a:off x="0" y="0"/>
          <a:ext cx="0" cy="0"/>
          <a:chOff x="0" y="0"/>
          <a:chExt cx="0" cy="0"/>
        </a:xfrm>
      </p:grpSpPr>
      <p:pic>
        <p:nvPicPr>
          <p:cNvPr id="553" name="Google Shape;553;p56"/>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554" name="Google Shape;554;p5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55" name="Google Shape;555;p5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6" name="Google Shape;556;p56"/>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7" name="Google Shape;557;p56"/>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8" name="Google Shape;558;p56"/>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56"/>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562" name="Google Shape;562;p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3" name="Google Shape;563;p5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5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65" name="Google Shape;565;p5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568" name="Google Shape;568;p5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9" name="Google Shape;569;p5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0" name="Google Shape;570;p58"/>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1" name="Google Shape;571;p58"/>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572" name="Shape 572"/>
        <p:cNvGrpSpPr/>
        <p:nvPr/>
      </p:nvGrpSpPr>
      <p:grpSpPr>
        <a:xfrm>
          <a:off x="0" y="0"/>
          <a:ext cx="0" cy="0"/>
          <a:chOff x="0" y="0"/>
          <a:chExt cx="0" cy="0"/>
        </a:xfrm>
      </p:grpSpPr>
      <p:pic>
        <p:nvPicPr>
          <p:cNvPr id="573" name="Google Shape;573;p59"/>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74" name="Google Shape;574;p5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75" name="Google Shape;575;p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5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7" name="Google Shape;577;p5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578" name="Shape 578"/>
        <p:cNvGrpSpPr/>
        <p:nvPr/>
      </p:nvGrpSpPr>
      <p:grpSpPr>
        <a:xfrm>
          <a:off x="0" y="0"/>
          <a:ext cx="0" cy="0"/>
          <a:chOff x="0" y="0"/>
          <a:chExt cx="0" cy="0"/>
        </a:xfrm>
      </p:grpSpPr>
      <p:pic>
        <p:nvPicPr>
          <p:cNvPr id="579" name="Google Shape;579;p60"/>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80" name="Google Shape;580;p6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1" name="Google Shape;581;p6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60"/>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3" name="Google Shape;583;p60"/>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584" name="Shape 584"/>
        <p:cNvGrpSpPr/>
        <p:nvPr/>
      </p:nvGrpSpPr>
      <p:grpSpPr>
        <a:xfrm>
          <a:off x="0" y="0"/>
          <a:ext cx="0" cy="0"/>
          <a:chOff x="0" y="0"/>
          <a:chExt cx="0" cy="0"/>
        </a:xfrm>
      </p:grpSpPr>
      <p:pic>
        <p:nvPicPr>
          <p:cNvPr id="585" name="Google Shape;585;p61"/>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86" name="Google Shape;586;p6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7" name="Google Shape;587;p6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61"/>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9" name="Google Shape;589;p61"/>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590" name="Shape 590"/>
        <p:cNvGrpSpPr/>
        <p:nvPr/>
      </p:nvGrpSpPr>
      <p:grpSpPr>
        <a:xfrm>
          <a:off x="0" y="0"/>
          <a:ext cx="0" cy="0"/>
          <a:chOff x="0" y="0"/>
          <a:chExt cx="0" cy="0"/>
        </a:xfrm>
      </p:grpSpPr>
      <p:pic>
        <p:nvPicPr>
          <p:cNvPr id="591" name="Google Shape;591;p62"/>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92" name="Google Shape;592;p6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93" name="Google Shape;593;p6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6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95" name="Google Shape;595;p6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596" name="Shape 596"/>
        <p:cNvGrpSpPr/>
        <p:nvPr/>
      </p:nvGrpSpPr>
      <p:grpSpPr>
        <a:xfrm>
          <a:off x="0" y="0"/>
          <a:ext cx="0" cy="0"/>
          <a:chOff x="0" y="0"/>
          <a:chExt cx="0" cy="0"/>
        </a:xfrm>
      </p:grpSpPr>
      <p:pic>
        <p:nvPicPr>
          <p:cNvPr id="597" name="Google Shape;597;p63"/>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598" name="Google Shape;598;p6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599" name="Google Shape;599;p6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 name="Google Shape;600;p63"/>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1" name="Google Shape;601;p63"/>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2" name="Google Shape;602;p63"/>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63"/>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604" name="Shape 604"/>
        <p:cNvGrpSpPr/>
        <p:nvPr/>
      </p:nvGrpSpPr>
      <p:grpSpPr>
        <a:xfrm>
          <a:off x="0" y="0"/>
          <a:ext cx="0" cy="0"/>
          <a:chOff x="0" y="0"/>
          <a:chExt cx="0" cy="0"/>
        </a:xfrm>
      </p:grpSpPr>
      <p:pic>
        <p:nvPicPr>
          <p:cNvPr id="605" name="Google Shape;605;p6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06" name="Google Shape;606;p6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8" name="Google Shape;608;p6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609" name="Shape 609"/>
        <p:cNvGrpSpPr/>
        <p:nvPr/>
      </p:nvGrpSpPr>
      <p:grpSpPr>
        <a:xfrm>
          <a:off x="0" y="0"/>
          <a:ext cx="0" cy="0"/>
          <a:chOff x="0" y="0"/>
          <a:chExt cx="0" cy="0"/>
        </a:xfrm>
      </p:grpSpPr>
      <p:pic>
        <p:nvPicPr>
          <p:cNvPr id="610" name="Google Shape;610;p6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1" name="Google Shape;611;p6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2" name="Google Shape;612;p65"/>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3" name="Google Shape;613;p65"/>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4" name="Google Shape;614;p65"/>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65"/>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616" name="Shape 616"/>
        <p:cNvGrpSpPr/>
        <p:nvPr/>
      </p:nvGrpSpPr>
      <p:grpSpPr>
        <a:xfrm>
          <a:off x="0" y="0"/>
          <a:ext cx="0" cy="0"/>
          <a:chOff x="0" y="0"/>
          <a:chExt cx="0" cy="0"/>
        </a:xfrm>
      </p:grpSpPr>
      <p:pic>
        <p:nvPicPr>
          <p:cNvPr id="617" name="Google Shape;617;p66"/>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8" name="Google Shape;618;p6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6"/>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0" name="Google Shape;620;p66"/>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1" name="Google Shape;621;p66"/>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66"/>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66"/>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4" name="Google Shape;624;p66"/>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625" name="Shape 625"/>
        <p:cNvGrpSpPr/>
        <p:nvPr/>
      </p:nvGrpSpPr>
      <p:grpSpPr>
        <a:xfrm>
          <a:off x="0" y="0"/>
          <a:ext cx="0" cy="0"/>
          <a:chOff x="0" y="0"/>
          <a:chExt cx="0" cy="0"/>
        </a:xfrm>
      </p:grpSpPr>
      <p:pic>
        <p:nvPicPr>
          <p:cNvPr id="626" name="Google Shape;626;p6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27" name="Google Shape;627;p67"/>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28" name="Google Shape;628;p67"/>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9" name="Google Shape;629;p67"/>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630" name="Shape 630"/>
        <p:cNvGrpSpPr/>
        <p:nvPr/>
      </p:nvGrpSpPr>
      <p:grpSpPr>
        <a:xfrm>
          <a:off x="0" y="0"/>
          <a:ext cx="0" cy="0"/>
          <a:chOff x="0" y="0"/>
          <a:chExt cx="0" cy="0"/>
        </a:xfrm>
      </p:grpSpPr>
      <p:sp>
        <p:nvSpPr>
          <p:cNvPr id="631" name="Google Shape;631;p68"/>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6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3" name="Google Shape;633;p68"/>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4" name="Google Shape;634;p68"/>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635" name="Shape 635"/>
        <p:cNvGrpSpPr/>
        <p:nvPr/>
      </p:nvGrpSpPr>
      <p:grpSpPr>
        <a:xfrm>
          <a:off x="0" y="0"/>
          <a:ext cx="0" cy="0"/>
          <a:chOff x="0" y="0"/>
          <a:chExt cx="0" cy="0"/>
        </a:xfrm>
      </p:grpSpPr>
      <p:pic>
        <p:nvPicPr>
          <p:cNvPr id="636" name="Google Shape;636;p6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7" name="Google Shape;637;p69"/>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8" name="Google Shape;638;p69"/>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39" name="Google Shape;639;p69"/>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40" name="Google Shape;640;p69"/>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642" name="Shape 642"/>
        <p:cNvGrpSpPr/>
        <p:nvPr/>
      </p:nvGrpSpPr>
      <p:grpSpPr>
        <a:xfrm>
          <a:off x="0" y="0"/>
          <a:ext cx="0" cy="0"/>
          <a:chOff x="0" y="0"/>
          <a:chExt cx="0" cy="0"/>
        </a:xfrm>
      </p:grpSpPr>
      <p:pic>
        <p:nvPicPr>
          <p:cNvPr id="643" name="Google Shape;643;p7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44" name="Google Shape;644;p7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645" name="Shape 645"/>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646" name="Shape 646"/>
        <p:cNvGrpSpPr/>
        <p:nvPr/>
      </p:nvGrpSpPr>
      <p:grpSpPr>
        <a:xfrm>
          <a:off x="0" y="0"/>
          <a:ext cx="0" cy="0"/>
          <a:chOff x="0" y="0"/>
          <a:chExt cx="0" cy="0"/>
        </a:xfrm>
      </p:grpSpPr>
      <p:pic>
        <p:nvPicPr>
          <p:cNvPr id="647" name="Google Shape;647;p72"/>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648" name="Google Shape;648;p7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649" name="Google Shape;649;p72"/>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650" name="Shape 650"/>
        <p:cNvGrpSpPr/>
        <p:nvPr/>
      </p:nvGrpSpPr>
      <p:grpSpPr>
        <a:xfrm>
          <a:off x="0" y="0"/>
          <a:ext cx="0" cy="0"/>
          <a:chOff x="0" y="0"/>
          <a:chExt cx="0" cy="0"/>
        </a:xfrm>
      </p:grpSpPr>
      <p:pic>
        <p:nvPicPr>
          <p:cNvPr id="651" name="Google Shape;651;p73"/>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52" name="Google Shape;652;p73"/>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653" name="Google Shape;653;p73"/>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654" name="Shape 654"/>
        <p:cNvGrpSpPr/>
        <p:nvPr/>
      </p:nvGrpSpPr>
      <p:grpSpPr>
        <a:xfrm>
          <a:off x="0" y="0"/>
          <a:ext cx="0" cy="0"/>
          <a:chOff x="0" y="0"/>
          <a:chExt cx="0" cy="0"/>
        </a:xfrm>
      </p:grpSpPr>
      <p:pic>
        <p:nvPicPr>
          <p:cNvPr id="655" name="Google Shape;655;p7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56" name="Google Shape;656;p7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7" name="Shape 657"/>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76"/>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662" name="Shape 662"/>
        <p:cNvGrpSpPr/>
        <p:nvPr/>
      </p:nvGrpSpPr>
      <p:grpSpPr>
        <a:xfrm>
          <a:off x="0" y="0"/>
          <a:ext cx="0" cy="0"/>
          <a:chOff x="0" y="0"/>
          <a:chExt cx="0" cy="0"/>
        </a:xfrm>
      </p:grpSpPr>
      <p:pic>
        <p:nvPicPr>
          <p:cNvPr id="663" name="Google Shape;663;p78"/>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664" name="Google Shape;664;p78"/>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665" name="Google Shape;665;p78"/>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66" name="Google Shape;666;p78"/>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78"/>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668" name="Google Shape;668;p78"/>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669" name="Shape 669"/>
        <p:cNvGrpSpPr/>
        <p:nvPr/>
      </p:nvGrpSpPr>
      <p:grpSpPr>
        <a:xfrm>
          <a:off x="0" y="0"/>
          <a:ext cx="0" cy="0"/>
          <a:chOff x="0" y="0"/>
          <a:chExt cx="0" cy="0"/>
        </a:xfrm>
      </p:grpSpPr>
      <p:sp>
        <p:nvSpPr>
          <p:cNvPr id="670" name="Google Shape;670;p79"/>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673" name="Shape 673"/>
        <p:cNvGrpSpPr/>
        <p:nvPr/>
      </p:nvGrpSpPr>
      <p:grpSpPr>
        <a:xfrm>
          <a:off x="0" y="0"/>
          <a:ext cx="0" cy="0"/>
          <a:chOff x="0" y="0"/>
          <a:chExt cx="0" cy="0"/>
        </a:xfrm>
      </p:grpSpPr>
      <p:sp>
        <p:nvSpPr>
          <p:cNvPr id="674" name="Google Shape;674;p80"/>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675" name="Shape 675"/>
        <p:cNvGrpSpPr/>
        <p:nvPr/>
      </p:nvGrpSpPr>
      <p:grpSpPr>
        <a:xfrm>
          <a:off x="0" y="0"/>
          <a:ext cx="0" cy="0"/>
          <a:chOff x="0" y="0"/>
          <a:chExt cx="0" cy="0"/>
        </a:xfrm>
      </p:grpSpPr>
      <p:sp>
        <p:nvSpPr>
          <p:cNvPr id="676" name="Google Shape;676;p81"/>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677" name="Shape 677"/>
        <p:cNvGrpSpPr/>
        <p:nvPr/>
      </p:nvGrpSpPr>
      <p:grpSpPr>
        <a:xfrm>
          <a:off x="0" y="0"/>
          <a:ext cx="0" cy="0"/>
          <a:chOff x="0" y="0"/>
          <a:chExt cx="0" cy="0"/>
        </a:xfrm>
      </p:grpSpPr>
      <p:sp>
        <p:nvSpPr>
          <p:cNvPr id="678" name="Google Shape;678;p82"/>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679" name="Shape 67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680" name="Shape 680"/>
        <p:cNvGrpSpPr/>
        <p:nvPr/>
      </p:nvGrpSpPr>
      <p:grpSpPr>
        <a:xfrm>
          <a:off x="0" y="0"/>
          <a:ext cx="0" cy="0"/>
          <a:chOff x="0" y="0"/>
          <a:chExt cx="0" cy="0"/>
        </a:xfrm>
      </p:grpSpPr>
      <p:sp>
        <p:nvSpPr>
          <p:cNvPr id="681" name="Google Shape;681;p84"/>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8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684" name="Shape 684"/>
        <p:cNvGrpSpPr/>
        <p:nvPr/>
      </p:nvGrpSpPr>
      <p:grpSpPr>
        <a:xfrm>
          <a:off x="0" y="0"/>
          <a:ext cx="0" cy="0"/>
          <a:chOff x="0" y="0"/>
          <a:chExt cx="0" cy="0"/>
        </a:xfrm>
      </p:grpSpPr>
      <p:pic>
        <p:nvPicPr>
          <p:cNvPr id="685" name="Google Shape;685;p85"/>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686" name="Google Shape;686;p85"/>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87" name="Google Shape;687;p85"/>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688" name="Shape 688"/>
        <p:cNvGrpSpPr/>
        <p:nvPr/>
      </p:nvGrpSpPr>
      <p:grpSpPr>
        <a:xfrm>
          <a:off x="0" y="0"/>
          <a:ext cx="0" cy="0"/>
          <a:chOff x="0" y="0"/>
          <a:chExt cx="0" cy="0"/>
        </a:xfrm>
      </p:grpSpPr>
      <p:sp>
        <p:nvSpPr>
          <p:cNvPr id="689" name="Google Shape;689;p86"/>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1" name="Google Shape;691;p86"/>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86"/>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693" name="Shape 69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694" name="Shape 694"/>
        <p:cNvGrpSpPr/>
        <p:nvPr/>
      </p:nvGrpSpPr>
      <p:grpSpPr>
        <a:xfrm>
          <a:off x="0" y="0"/>
          <a:ext cx="0" cy="0"/>
          <a:chOff x="0" y="0"/>
          <a:chExt cx="0" cy="0"/>
        </a:xfrm>
      </p:grpSpPr>
      <p:sp>
        <p:nvSpPr>
          <p:cNvPr id="695" name="Google Shape;695;p88"/>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7" name="Google Shape;697;p88"/>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88"/>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699" name="Shape 699"/>
        <p:cNvGrpSpPr/>
        <p:nvPr/>
      </p:nvGrpSpPr>
      <p:grpSpPr>
        <a:xfrm>
          <a:off x="0" y="0"/>
          <a:ext cx="0" cy="0"/>
          <a:chOff x="0" y="0"/>
          <a:chExt cx="0" cy="0"/>
        </a:xfrm>
      </p:grpSpPr>
      <p:pic>
        <p:nvPicPr>
          <p:cNvPr id="700" name="Google Shape;700;p89"/>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701" name="Google Shape;701;p89"/>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702" name="Google Shape;702;p89"/>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703" name="Google Shape;703;p89"/>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704" name="Google Shape;704;p89"/>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705" name="Shape 705"/>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6" name="Shape 706"/>
        <p:cNvGrpSpPr/>
        <p:nvPr/>
      </p:nvGrpSpPr>
      <p:grpSpPr>
        <a:xfrm>
          <a:off x="0" y="0"/>
          <a:ext cx="0" cy="0"/>
          <a:chOff x="0" y="0"/>
          <a:chExt cx="0" cy="0"/>
        </a:xfrm>
      </p:grpSpPr>
      <p:sp>
        <p:nvSpPr>
          <p:cNvPr id="707" name="Google Shape;707;p9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08" name="Google Shape;708;p9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9" name="Google Shape;70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_1_1_1_1">
    <p:bg>
      <p:bgPr>
        <a:solidFill>
          <a:schemeClr val="dk2"/>
        </a:solidFill>
      </p:bgPr>
    </p:bg>
    <p:spTree>
      <p:nvGrpSpPr>
        <p:cNvPr id="710" name="Shape 710"/>
        <p:cNvGrpSpPr/>
        <p:nvPr/>
      </p:nvGrpSpPr>
      <p:grpSpPr>
        <a:xfrm>
          <a:off x="0" y="0"/>
          <a:ext cx="0" cy="0"/>
          <a:chOff x="0" y="0"/>
          <a:chExt cx="0" cy="0"/>
        </a:xfrm>
      </p:grpSpPr>
      <p:sp>
        <p:nvSpPr>
          <p:cNvPr id="711" name="Google Shape;711;p92"/>
          <p:cNvSpPr/>
          <p:nvPr/>
        </p:nvSpPr>
        <p:spPr>
          <a:xfrm>
            <a:off x="4590975" y="-3900"/>
            <a:ext cx="4572000" cy="515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B3254"/>
              </a:solidFill>
              <a:latin typeface="Roboto Black"/>
              <a:ea typeface="Roboto Black"/>
              <a:cs typeface="Roboto Black"/>
              <a:sym typeface="Roboto Black"/>
            </a:endParaRPr>
          </a:p>
        </p:txBody>
      </p:sp>
      <p:sp>
        <p:nvSpPr>
          <p:cNvPr id="712" name="Google Shape;712;p92"/>
          <p:cNvSpPr txBox="1"/>
          <p:nvPr>
            <p:ph type="title"/>
          </p:nvPr>
        </p:nvSpPr>
        <p:spPr>
          <a:xfrm>
            <a:off x="457200" y="435200"/>
            <a:ext cx="3657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b="0" sz="2400">
                <a:solidFill>
                  <a:schemeClr val="lt1"/>
                </a:solidFill>
              </a:defRPr>
            </a:lvl1pPr>
            <a:lvl2pPr lvl="1">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2pPr>
            <a:lvl3pPr lvl="2">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3pPr>
            <a:lvl4pPr lvl="3">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4pPr>
            <a:lvl5pPr lvl="4">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5pPr>
            <a:lvl6pPr lvl="5">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6pPr>
            <a:lvl7pPr lvl="6">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7pPr>
            <a:lvl8pPr lvl="7">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8pPr>
            <a:lvl9pPr lvl="8">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9pPr>
          </a:lstStyle>
          <a:p/>
        </p:txBody>
      </p:sp>
      <p:sp>
        <p:nvSpPr>
          <p:cNvPr id="713" name="Google Shape;713;p92"/>
          <p:cNvSpPr txBox="1"/>
          <p:nvPr>
            <p:ph idx="1" type="body"/>
          </p:nvPr>
        </p:nvSpPr>
        <p:spPr>
          <a:xfrm>
            <a:off x="5048175" y="69960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14" name="Google Shape;714;p92"/>
          <p:cNvSpPr/>
          <p:nvPr/>
        </p:nvSpPr>
        <p:spPr>
          <a:xfrm>
            <a:off x="461350" y="2804781"/>
            <a:ext cx="3657600" cy="1828800"/>
          </a:xfrm>
          <a:prstGeom prst="roundRect">
            <a:avLst>
              <a:gd fmla="val 752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2"/>
          <p:cNvSpPr txBox="1"/>
          <p:nvPr>
            <p:ph idx="2" type="subTitle"/>
          </p:nvPr>
        </p:nvSpPr>
        <p:spPr>
          <a:xfrm>
            <a:off x="685800" y="3049050"/>
            <a:ext cx="3200400" cy="612600"/>
          </a:xfrm>
          <a:prstGeom prst="rect">
            <a:avLst/>
          </a:prstGeom>
        </p:spPr>
        <p:txBody>
          <a:bodyPr anchorCtr="0" anchor="t" bIns="0" lIns="0" spcFirstLastPara="1" rIns="0" wrap="square" tIns="0">
            <a:noAutofit/>
          </a:bodyPr>
          <a:lstStyle>
            <a:lvl1pPr lvl="0">
              <a:spcBef>
                <a:spcPts val="0"/>
              </a:spcBef>
              <a:spcAft>
                <a:spcPts val="0"/>
              </a:spcAft>
              <a:buSzPts val="1600"/>
              <a:buNone/>
              <a:defRPr b="0" sz="1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92"/>
          <p:cNvSpPr txBox="1"/>
          <p:nvPr>
            <p:ph idx="3" type="subTitle"/>
          </p:nvPr>
        </p:nvSpPr>
        <p:spPr>
          <a:xfrm>
            <a:off x="1263667" y="3971950"/>
            <a:ext cx="2286000" cy="1830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1700"/>
              <a:buFont typeface="Barlow Semi Condensed"/>
              <a:buNone/>
              <a:defRPr sz="1000">
                <a:solidFill>
                  <a:srgbClr val="FFFFF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92"/>
          <p:cNvSpPr txBox="1"/>
          <p:nvPr>
            <p:ph idx="4" type="subTitle"/>
          </p:nvPr>
        </p:nvSpPr>
        <p:spPr>
          <a:xfrm>
            <a:off x="1263667" y="4124350"/>
            <a:ext cx="2286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500"/>
              <a:buNone/>
              <a:defRPr b="0" sz="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2"/>
          <p:cNvSpPr txBox="1"/>
          <p:nvPr>
            <p:ph idx="5" type="subTitle"/>
          </p:nvPr>
        </p:nvSpPr>
        <p:spPr>
          <a:xfrm>
            <a:off x="5048175" y="43550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p92"/>
          <p:cNvSpPr txBox="1"/>
          <p:nvPr>
            <p:ph idx="6" type="subTitle"/>
          </p:nvPr>
        </p:nvSpPr>
        <p:spPr>
          <a:xfrm>
            <a:off x="5048175" y="129985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92"/>
          <p:cNvSpPr txBox="1"/>
          <p:nvPr>
            <p:ph idx="7" type="body"/>
          </p:nvPr>
        </p:nvSpPr>
        <p:spPr>
          <a:xfrm>
            <a:off x="5048175" y="156395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21" name="Google Shape;721;p92"/>
          <p:cNvSpPr txBox="1"/>
          <p:nvPr>
            <p:ph idx="8" type="subTitle"/>
          </p:nvPr>
        </p:nvSpPr>
        <p:spPr>
          <a:xfrm>
            <a:off x="5210175" y="3686475"/>
            <a:ext cx="32004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22" name="Google Shape;722;p92"/>
          <p:cNvSpPr txBox="1"/>
          <p:nvPr>
            <p:ph idx="9" type="subTitle"/>
          </p:nvPr>
        </p:nvSpPr>
        <p:spPr>
          <a:xfrm>
            <a:off x="5220200"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3" name="Google Shape;723;p92"/>
          <p:cNvSpPr txBox="1"/>
          <p:nvPr>
            <p:ph idx="13" type="subTitle"/>
          </p:nvPr>
        </p:nvSpPr>
        <p:spPr>
          <a:xfrm>
            <a:off x="6353175"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4" name="Google Shape;724;p92"/>
          <p:cNvSpPr txBox="1"/>
          <p:nvPr>
            <p:ph idx="14" type="subTitle"/>
          </p:nvPr>
        </p:nvSpPr>
        <p:spPr>
          <a:xfrm>
            <a:off x="521017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
        <p:nvSpPr>
          <p:cNvPr id="725" name="Google Shape;725;p92"/>
          <p:cNvSpPr txBox="1"/>
          <p:nvPr>
            <p:ph idx="15" type="subTitle"/>
          </p:nvPr>
        </p:nvSpPr>
        <p:spPr>
          <a:xfrm>
            <a:off x="636082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726" name="Shape 726"/>
        <p:cNvGrpSpPr/>
        <p:nvPr/>
      </p:nvGrpSpPr>
      <p:grpSpPr>
        <a:xfrm>
          <a:off x="0" y="0"/>
          <a:ext cx="0" cy="0"/>
          <a:chOff x="0" y="0"/>
          <a:chExt cx="0" cy="0"/>
        </a:xfrm>
      </p:grpSpPr>
      <p:pic>
        <p:nvPicPr>
          <p:cNvPr id="727" name="Google Shape;727;p9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28" name="Google Shape;728;p9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2">
  <p:cSld name="CUSTOM_1_1_1_1_1_1_1_5">
    <p:bg>
      <p:bgPr>
        <a:gradFill>
          <a:gsLst>
            <a:gs pos="0">
              <a:srgbClr val="321459"/>
            </a:gs>
            <a:gs pos="100000">
              <a:srgbClr val="4E2585"/>
            </a:gs>
          </a:gsLst>
          <a:lin ang="8099331" scaled="0"/>
        </a:gradFill>
      </p:bgPr>
    </p:bg>
    <p:spTree>
      <p:nvGrpSpPr>
        <p:cNvPr id="729" name="Shape 729"/>
        <p:cNvGrpSpPr/>
        <p:nvPr/>
      </p:nvGrpSpPr>
      <p:grpSpPr>
        <a:xfrm>
          <a:off x="0" y="0"/>
          <a:ext cx="0" cy="0"/>
          <a:chOff x="0" y="0"/>
          <a:chExt cx="0" cy="0"/>
        </a:xfrm>
      </p:grpSpPr>
      <p:sp>
        <p:nvSpPr>
          <p:cNvPr id="730" name="Google Shape;730;p94"/>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1">
  <p:cSld name="CUSTOM_1_1_1_1_1_1_1_2_2_1_1_1_1">
    <p:bg>
      <p:bgPr>
        <a:solidFill>
          <a:schemeClr val="lt1"/>
        </a:solidFill>
      </p:bgPr>
    </p:bg>
    <p:spTree>
      <p:nvGrpSpPr>
        <p:cNvPr id="731" name="Shape 731"/>
        <p:cNvGrpSpPr/>
        <p:nvPr/>
      </p:nvGrpSpPr>
      <p:grpSpPr>
        <a:xfrm>
          <a:off x="0" y="0"/>
          <a:ext cx="0" cy="0"/>
          <a:chOff x="0" y="0"/>
          <a:chExt cx="0" cy="0"/>
        </a:xfrm>
      </p:grpSpPr>
      <p:pic>
        <p:nvPicPr>
          <p:cNvPr id="732" name="Google Shape;732;p9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33" name="Google Shape;733;p95"/>
          <p:cNvSpPr txBox="1"/>
          <p:nvPr>
            <p:ph idx="1" type="body"/>
          </p:nvPr>
        </p:nvSpPr>
        <p:spPr>
          <a:xfrm>
            <a:off x="64008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4" name="Google Shape;734;p95"/>
          <p:cNvSpPr txBox="1"/>
          <p:nvPr>
            <p:ph idx="2" type="body"/>
          </p:nvPr>
        </p:nvSpPr>
        <p:spPr>
          <a:xfrm>
            <a:off x="34290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5" name="Google Shape;735;p95"/>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742" name="Google Shape;742;p97"/>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743" name="Google Shape;743;p97"/>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44" name="Google Shape;744;p97"/>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45" name="Google Shape;745;p97"/>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46" name="Google Shape;746;p97"/>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747" name="Google Shape;747;p97"/>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97"/>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749" name="Shape 749"/>
        <p:cNvGrpSpPr/>
        <p:nvPr/>
      </p:nvGrpSpPr>
      <p:grpSpPr>
        <a:xfrm>
          <a:off x="0" y="0"/>
          <a:ext cx="0" cy="0"/>
          <a:chOff x="0" y="0"/>
          <a:chExt cx="0" cy="0"/>
        </a:xfrm>
      </p:grpSpPr>
      <p:pic>
        <p:nvPicPr>
          <p:cNvPr id="750" name="Google Shape;750;p98"/>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751" name="Google Shape;751;p98"/>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98"/>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753" name="Google Shape;753;p98"/>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54" name="Google Shape;754;p98"/>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55" name="Google Shape;755;p98"/>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56" name="Google Shape;756;p98"/>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57" name="Google Shape;757;p98"/>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58" name="Shape 758"/>
        <p:cNvGrpSpPr/>
        <p:nvPr/>
      </p:nvGrpSpPr>
      <p:grpSpPr>
        <a:xfrm>
          <a:off x="0" y="0"/>
          <a:ext cx="0" cy="0"/>
          <a:chOff x="0" y="0"/>
          <a:chExt cx="0" cy="0"/>
        </a:xfrm>
      </p:grpSpPr>
      <p:pic>
        <p:nvPicPr>
          <p:cNvPr id="759" name="Google Shape;759;p99"/>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60" name="Google Shape;760;p99"/>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9"/>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2" name="Google Shape;762;p99"/>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63" name="Google Shape;763;p99"/>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64" name="Google Shape;764;p99"/>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65" name="Google Shape;765;p99"/>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66" name="Google Shape;766;p99"/>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767" name="Shape 767"/>
        <p:cNvGrpSpPr/>
        <p:nvPr/>
      </p:nvGrpSpPr>
      <p:grpSpPr>
        <a:xfrm>
          <a:off x="0" y="0"/>
          <a:ext cx="0" cy="0"/>
          <a:chOff x="0" y="0"/>
          <a:chExt cx="0" cy="0"/>
        </a:xfrm>
      </p:grpSpPr>
      <p:pic>
        <p:nvPicPr>
          <p:cNvPr id="768" name="Google Shape;768;p100"/>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769" name="Google Shape;769;p100"/>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00"/>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771" name="Google Shape;771;p100"/>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772" name="Google Shape;772;p100"/>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3" name="Google Shape;773;p100"/>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74" name="Google Shape;774;p100"/>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75" name="Google Shape;775;p100"/>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776" name="Shape 776"/>
        <p:cNvGrpSpPr/>
        <p:nvPr/>
      </p:nvGrpSpPr>
      <p:grpSpPr>
        <a:xfrm>
          <a:off x="0" y="0"/>
          <a:ext cx="0" cy="0"/>
          <a:chOff x="0" y="0"/>
          <a:chExt cx="0" cy="0"/>
        </a:xfrm>
      </p:grpSpPr>
      <p:pic>
        <p:nvPicPr>
          <p:cNvPr id="777" name="Google Shape;777;p101"/>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778" name="Google Shape;778;p101"/>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101"/>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780" name="Google Shape;780;p101"/>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81" name="Google Shape;781;p101"/>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82" name="Google Shape;782;p101"/>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83" name="Google Shape;783;p101"/>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84" name="Google Shape;784;p101"/>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785" name="Shape 785"/>
        <p:cNvGrpSpPr/>
        <p:nvPr/>
      </p:nvGrpSpPr>
      <p:grpSpPr>
        <a:xfrm>
          <a:off x="0" y="0"/>
          <a:ext cx="0" cy="0"/>
          <a:chOff x="0" y="0"/>
          <a:chExt cx="0" cy="0"/>
        </a:xfrm>
      </p:grpSpPr>
      <p:pic>
        <p:nvPicPr>
          <p:cNvPr id="786" name="Google Shape;786;p10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787" name="Google Shape;787;p102"/>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788" name="Google Shape;788;p102"/>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9" name="Google Shape;789;p102"/>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0" name="Google Shape;790;p102"/>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3" Type="http://schemas.openxmlformats.org/officeDocument/2006/relationships/theme" Target="../theme/theme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3.xml"/><Relationship Id="rId42" Type="http://schemas.openxmlformats.org/officeDocument/2006/relationships/slideLayout" Target="../slideLayouts/slideLayout135.xml"/><Relationship Id="rId41" Type="http://schemas.openxmlformats.org/officeDocument/2006/relationships/slideLayout" Target="../slideLayouts/slideLayout134.xml"/><Relationship Id="rId44" Type="http://schemas.openxmlformats.org/officeDocument/2006/relationships/slideLayout" Target="../slideLayouts/slideLayout137.xml"/><Relationship Id="rId43" Type="http://schemas.openxmlformats.org/officeDocument/2006/relationships/slideLayout" Target="../slideLayouts/slideLayout136.xml"/><Relationship Id="rId46" Type="http://schemas.openxmlformats.org/officeDocument/2006/relationships/slideLayout" Target="../slideLayouts/slideLayout139.xml"/><Relationship Id="rId45" Type="http://schemas.openxmlformats.org/officeDocument/2006/relationships/slideLayout" Target="../slideLayouts/slideLayout138.xml"/><Relationship Id="rId80" Type="http://schemas.openxmlformats.org/officeDocument/2006/relationships/slideLayout" Target="../slideLayouts/slideLayout173.xml"/><Relationship Id="rId82" Type="http://schemas.openxmlformats.org/officeDocument/2006/relationships/theme" Target="../theme/theme4.xml"/><Relationship Id="rId81" Type="http://schemas.openxmlformats.org/officeDocument/2006/relationships/slideLayout" Target="../slideLayouts/slideLayout174.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48" Type="http://schemas.openxmlformats.org/officeDocument/2006/relationships/slideLayout" Target="../slideLayouts/slideLayout141.xml"/><Relationship Id="rId47" Type="http://schemas.openxmlformats.org/officeDocument/2006/relationships/slideLayout" Target="../slideLayouts/slideLayout140.xml"/><Relationship Id="rId49" Type="http://schemas.openxmlformats.org/officeDocument/2006/relationships/slideLayout" Target="../slideLayouts/slideLayout14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73" Type="http://schemas.openxmlformats.org/officeDocument/2006/relationships/slideLayout" Target="../slideLayouts/slideLayout166.xml"/><Relationship Id="rId72" Type="http://schemas.openxmlformats.org/officeDocument/2006/relationships/slideLayout" Target="../slideLayouts/slideLayout165.xml"/><Relationship Id="rId31" Type="http://schemas.openxmlformats.org/officeDocument/2006/relationships/slideLayout" Target="../slideLayouts/slideLayout124.xml"/><Relationship Id="rId75" Type="http://schemas.openxmlformats.org/officeDocument/2006/relationships/slideLayout" Target="../slideLayouts/slideLayout168.xml"/><Relationship Id="rId30" Type="http://schemas.openxmlformats.org/officeDocument/2006/relationships/slideLayout" Target="../slideLayouts/slideLayout123.xml"/><Relationship Id="rId74" Type="http://schemas.openxmlformats.org/officeDocument/2006/relationships/slideLayout" Target="../slideLayouts/slideLayout167.xml"/><Relationship Id="rId33" Type="http://schemas.openxmlformats.org/officeDocument/2006/relationships/slideLayout" Target="../slideLayouts/slideLayout126.xml"/><Relationship Id="rId77" Type="http://schemas.openxmlformats.org/officeDocument/2006/relationships/slideLayout" Target="../slideLayouts/slideLayout170.xml"/><Relationship Id="rId32" Type="http://schemas.openxmlformats.org/officeDocument/2006/relationships/slideLayout" Target="../slideLayouts/slideLayout125.xml"/><Relationship Id="rId76" Type="http://schemas.openxmlformats.org/officeDocument/2006/relationships/slideLayout" Target="../slideLayouts/slideLayout169.xml"/><Relationship Id="rId35" Type="http://schemas.openxmlformats.org/officeDocument/2006/relationships/slideLayout" Target="../slideLayouts/slideLayout128.xml"/><Relationship Id="rId79" Type="http://schemas.openxmlformats.org/officeDocument/2006/relationships/slideLayout" Target="../slideLayouts/slideLayout172.xml"/><Relationship Id="rId34" Type="http://schemas.openxmlformats.org/officeDocument/2006/relationships/slideLayout" Target="../slideLayouts/slideLayout127.xml"/><Relationship Id="rId78" Type="http://schemas.openxmlformats.org/officeDocument/2006/relationships/slideLayout" Target="../slideLayouts/slideLayout171.xml"/><Relationship Id="rId71" Type="http://schemas.openxmlformats.org/officeDocument/2006/relationships/slideLayout" Target="../slideLayouts/slideLayout164.xml"/><Relationship Id="rId70" Type="http://schemas.openxmlformats.org/officeDocument/2006/relationships/slideLayout" Target="../slideLayouts/slideLayout163.xml"/><Relationship Id="rId37" Type="http://schemas.openxmlformats.org/officeDocument/2006/relationships/slideLayout" Target="../slideLayouts/slideLayout130.xml"/><Relationship Id="rId36" Type="http://schemas.openxmlformats.org/officeDocument/2006/relationships/slideLayout" Target="../slideLayouts/slideLayout129.xml"/><Relationship Id="rId39" Type="http://schemas.openxmlformats.org/officeDocument/2006/relationships/slideLayout" Target="../slideLayouts/slideLayout132.xml"/><Relationship Id="rId38" Type="http://schemas.openxmlformats.org/officeDocument/2006/relationships/slideLayout" Target="../slideLayouts/slideLayout131.xml"/><Relationship Id="rId62" Type="http://schemas.openxmlformats.org/officeDocument/2006/relationships/slideLayout" Target="../slideLayouts/slideLayout155.xml"/><Relationship Id="rId61" Type="http://schemas.openxmlformats.org/officeDocument/2006/relationships/slideLayout" Target="../slideLayouts/slideLayout154.xml"/><Relationship Id="rId20" Type="http://schemas.openxmlformats.org/officeDocument/2006/relationships/slideLayout" Target="../slideLayouts/slideLayout113.xml"/><Relationship Id="rId64" Type="http://schemas.openxmlformats.org/officeDocument/2006/relationships/slideLayout" Target="../slideLayouts/slideLayout157.xml"/><Relationship Id="rId63" Type="http://schemas.openxmlformats.org/officeDocument/2006/relationships/slideLayout" Target="../slideLayouts/slideLayout156.xml"/><Relationship Id="rId22" Type="http://schemas.openxmlformats.org/officeDocument/2006/relationships/slideLayout" Target="../slideLayouts/slideLayout115.xml"/><Relationship Id="rId66" Type="http://schemas.openxmlformats.org/officeDocument/2006/relationships/slideLayout" Target="../slideLayouts/slideLayout159.xml"/><Relationship Id="rId21" Type="http://schemas.openxmlformats.org/officeDocument/2006/relationships/slideLayout" Target="../slideLayouts/slideLayout114.xml"/><Relationship Id="rId65" Type="http://schemas.openxmlformats.org/officeDocument/2006/relationships/slideLayout" Target="../slideLayouts/slideLayout158.xml"/><Relationship Id="rId24" Type="http://schemas.openxmlformats.org/officeDocument/2006/relationships/slideLayout" Target="../slideLayouts/slideLayout117.xml"/><Relationship Id="rId68" Type="http://schemas.openxmlformats.org/officeDocument/2006/relationships/slideLayout" Target="../slideLayouts/slideLayout161.xml"/><Relationship Id="rId23" Type="http://schemas.openxmlformats.org/officeDocument/2006/relationships/slideLayout" Target="../slideLayouts/slideLayout116.xml"/><Relationship Id="rId67" Type="http://schemas.openxmlformats.org/officeDocument/2006/relationships/slideLayout" Target="../slideLayouts/slideLayout160.xml"/><Relationship Id="rId60" Type="http://schemas.openxmlformats.org/officeDocument/2006/relationships/slideLayout" Target="../slideLayouts/slideLayout153.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69" Type="http://schemas.openxmlformats.org/officeDocument/2006/relationships/slideLayout" Target="../slideLayouts/slideLayout162.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29" Type="http://schemas.openxmlformats.org/officeDocument/2006/relationships/slideLayout" Target="../slideLayouts/slideLayout122.xml"/><Relationship Id="rId51" Type="http://schemas.openxmlformats.org/officeDocument/2006/relationships/slideLayout" Target="../slideLayouts/slideLayout144.xml"/><Relationship Id="rId50" Type="http://schemas.openxmlformats.org/officeDocument/2006/relationships/slideLayout" Target="../slideLayouts/slideLayout143.xml"/><Relationship Id="rId53" Type="http://schemas.openxmlformats.org/officeDocument/2006/relationships/slideLayout" Target="../slideLayouts/slideLayout146.xml"/><Relationship Id="rId52" Type="http://schemas.openxmlformats.org/officeDocument/2006/relationships/slideLayout" Target="../slideLayouts/slideLayout145.xml"/><Relationship Id="rId11" Type="http://schemas.openxmlformats.org/officeDocument/2006/relationships/slideLayout" Target="../slideLayouts/slideLayout104.xml"/><Relationship Id="rId55" Type="http://schemas.openxmlformats.org/officeDocument/2006/relationships/slideLayout" Target="../slideLayouts/slideLayout148.xml"/><Relationship Id="rId10" Type="http://schemas.openxmlformats.org/officeDocument/2006/relationships/slideLayout" Target="../slideLayouts/slideLayout103.xml"/><Relationship Id="rId54" Type="http://schemas.openxmlformats.org/officeDocument/2006/relationships/slideLayout" Target="../slideLayouts/slideLayout147.xml"/><Relationship Id="rId13" Type="http://schemas.openxmlformats.org/officeDocument/2006/relationships/slideLayout" Target="../slideLayouts/slideLayout106.xml"/><Relationship Id="rId57" Type="http://schemas.openxmlformats.org/officeDocument/2006/relationships/slideLayout" Target="../slideLayouts/slideLayout150.xml"/><Relationship Id="rId12" Type="http://schemas.openxmlformats.org/officeDocument/2006/relationships/slideLayout" Target="../slideLayouts/slideLayout105.xml"/><Relationship Id="rId56" Type="http://schemas.openxmlformats.org/officeDocument/2006/relationships/slideLayout" Target="../slideLayouts/slideLayout149.xml"/><Relationship Id="rId15" Type="http://schemas.openxmlformats.org/officeDocument/2006/relationships/slideLayout" Target="../slideLayouts/slideLayout108.xml"/><Relationship Id="rId59" Type="http://schemas.openxmlformats.org/officeDocument/2006/relationships/slideLayout" Target="../slideLayouts/slideLayout152.xml"/><Relationship Id="rId14" Type="http://schemas.openxmlformats.org/officeDocument/2006/relationships/slideLayout" Target="../slideLayouts/slideLayout107.xml"/><Relationship Id="rId58" Type="http://schemas.openxmlformats.org/officeDocument/2006/relationships/slideLayout" Target="../slideLayouts/slideLayout151.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6" name="Shape 736"/>
        <p:cNvGrpSpPr/>
        <p:nvPr/>
      </p:nvGrpSpPr>
      <p:grpSpPr>
        <a:xfrm>
          <a:off x="0" y="0"/>
          <a:ext cx="0" cy="0"/>
          <a:chOff x="0" y="0"/>
          <a:chExt cx="0" cy="0"/>
        </a:xfrm>
      </p:grpSpPr>
      <p:sp>
        <p:nvSpPr>
          <p:cNvPr id="737" name="Google Shape;73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6"/>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96"/>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 id="2147483816" r:id="rId76"/>
    <p:sldLayoutId id="2147483817" r:id="rId77"/>
    <p:sldLayoutId id="2147483818" r:id="rId78"/>
    <p:sldLayoutId id="2147483819" r:id="rId79"/>
    <p:sldLayoutId id="2147483820" r:id="rId80"/>
    <p:sldLayoutId id="2147483821" r:id="rId8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78"/>
          <p:cNvSpPr txBox="1"/>
          <p:nvPr>
            <p:ph type="title"/>
          </p:nvPr>
        </p:nvSpPr>
        <p:spPr>
          <a:xfrm>
            <a:off x="457200" y="435200"/>
            <a:ext cx="7574100" cy="2742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800"/>
              <a:buFont typeface="Arial"/>
              <a:buNone/>
            </a:pPr>
            <a:r>
              <a:rPr lang="en">
                <a:solidFill>
                  <a:schemeClr val="dk2"/>
                </a:solidFill>
              </a:rPr>
              <a:t>EXECUTIVE SUMMARY</a:t>
            </a:r>
            <a:endParaRPr>
              <a:solidFill>
                <a:schemeClr val="dk2"/>
              </a:solidFill>
            </a:endParaRPr>
          </a:p>
        </p:txBody>
      </p:sp>
      <p:sp>
        <p:nvSpPr>
          <p:cNvPr id="1419" name="Google Shape;1419;p178"/>
          <p:cNvSpPr/>
          <p:nvPr/>
        </p:nvSpPr>
        <p:spPr>
          <a:xfrm>
            <a:off x="457201" y="1403875"/>
            <a:ext cx="19080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0" name="Google Shape;1420;p178"/>
          <p:cNvSpPr/>
          <p:nvPr/>
        </p:nvSpPr>
        <p:spPr>
          <a:xfrm>
            <a:off x="2596801" y="1403875"/>
            <a:ext cx="1859400" cy="2971800"/>
          </a:xfrm>
          <a:prstGeom prst="roundRect">
            <a:avLst>
              <a:gd fmla="val 3024"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1" name="Google Shape;1421;p178"/>
          <p:cNvSpPr/>
          <p:nvPr/>
        </p:nvSpPr>
        <p:spPr>
          <a:xfrm>
            <a:off x="4687801" y="1403875"/>
            <a:ext cx="19080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2" name="Google Shape;1422;p178"/>
          <p:cNvSpPr txBox="1"/>
          <p:nvPr/>
        </p:nvSpPr>
        <p:spPr>
          <a:xfrm>
            <a:off x="60960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UPLEVEL UPLEVEL SKILLS</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(People Intelligence)</a:t>
            </a:r>
            <a:endParaRPr sz="6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Increasing % reps hitting annual quota</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sp>
        <p:nvSpPr>
          <p:cNvPr id="1423" name="Google Shape;1423;p178"/>
          <p:cNvSpPr txBox="1"/>
          <p:nvPr/>
        </p:nvSpPr>
        <p:spPr>
          <a:xfrm>
            <a:off x="2682225" y="2149075"/>
            <a:ext cx="170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Barlow Semi Condensed"/>
                <a:ea typeface="Barlow Semi Condensed"/>
                <a:cs typeface="Barlow Semi Condensed"/>
                <a:sym typeface="Barlow Semi Condensed"/>
              </a:rPr>
              <a:t>IMPROVE FORECASTING ACCURACY</a:t>
            </a:r>
            <a:endParaRPr b="1" sz="1800">
              <a:solidFill>
                <a:schemeClr val="lt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chemeClr val="lt1"/>
                </a:solidFill>
                <a:latin typeface="Helvetica Neue"/>
                <a:ea typeface="Helvetica Neue"/>
                <a:cs typeface="Helvetica Neue"/>
                <a:sym typeface="Helvetica Neue"/>
              </a:rPr>
              <a:t>(Deal  Intelligence)</a:t>
            </a:r>
            <a:endParaRPr sz="6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chemeClr val="lt1"/>
                </a:solidFill>
                <a:latin typeface="Helvetica Neue"/>
                <a:ea typeface="Helvetica Neue"/>
                <a:cs typeface="Helvetica Neue"/>
                <a:sym typeface="Helvetica Neue"/>
              </a:rPr>
              <a:t>KPI: </a:t>
            </a:r>
            <a:r>
              <a:rPr lang="en" sz="1000">
                <a:solidFill>
                  <a:schemeClr val="lt1"/>
                </a:solidFill>
                <a:latin typeface="Helvetica Neue"/>
                <a:ea typeface="Helvetica Neue"/>
                <a:cs typeface="Helvetica Neue"/>
                <a:sym typeface="Helvetica Neue"/>
              </a:rPr>
              <a:t>% deviance between forecast and actual </a:t>
            </a:r>
            <a:endParaRPr sz="1300">
              <a:solidFill>
                <a:schemeClr val="lt1"/>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p:txBody>
      </p:sp>
      <p:sp>
        <p:nvSpPr>
          <p:cNvPr id="1424" name="Google Shape;1424;p178"/>
          <p:cNvSpPr txBox="1"/>
          <p:nvPr/>
        </p:nvSpPr>
        <p:spPr>
          <a:xfrm>
            <a:off x="483105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INCREASE CONVERSION RATES</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(Deal  Intelligence)</a:t>
            </a:r>
            <a:endParaRPr sz="6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 increase in</a:t>
            </a:r>
            <a:r>
              <a:rPr b="1" lang="en" sz="1000">
                <a:solidFill>
                  <a:srgbClr val="C5AEEE"/>
                </a:solidFill>
                <a:latin typeface="Helvetica Neue"/>
                <a:ea typeface="Helvetica Neue"/>
                <a:cs typeface="Helvetica Neue"/>
                <a:sym typeface="Helvetica Neue"/>
              </a:rPr>
              <a:t> </a:t>
            </a:r>
            <a:r>
              <a:rPr lang="en" sz="1000">
                <a:solidFill>
                  <a:srgbClr val="C5AEEE"/>
                </a:solidFill>
                <a:latin typeface="Helvetica Neue"/>
                <a:ea typeface="Helvetica Neue"/>
                <a:cs typeface="Helvetica Neue"/>
                <a:sym typeface="Helvetica Neue"/>
              </a:rPr>
              <a:t>conversion rates during _xx_ sales stage </a:t>
            </a:r>
            <a:endParaRPr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1000">
                <a:solidFill>
                  <a:srgbClr val="C5AEEE"/>
                </a:solidFill>
                <a:latin typeface="Helvetica Neue"/>
                <a:ea typeface="Helvetica Neue"/>
                <a:cs typeface="Helvetica Neue"/>
                <a:sym typeface="Helvetica Neue"/>
              </a:rPr>
              <a:t>(</a:t>
            </a:r>
            <a:r>
              <a:rPr i="1" lang="en" sz="1000">
                <a:solidFill>
                  <a:srgbClr val="C5AEEE"/>
                </a:solidFill>
                <a:latin typeface="Helvetica Neue"/>
                <a:ea typeface="Helvetica Neue"/>
                <a:cs typeface="Helvetica Neue"/>
                <a:sym typeface="Helvetica Neue"/>
              </a:rPr>
              <a:t>please define</a:t>
            </a:r>
            <a:r>
              <a:rPr lang="en" sz="1000">
                <a:solidFill>
                  <a:srgbClr val="C5AEEE"/>
                </a:solidFill>
                <a:latin typeface="Helvetica Neue"/>
                <a:ea typeface="Helvetica Neue"/>
                <a:cs typeface="Helvetica Neue"/>
                <a:sym typeface="Helvetica Neue"/>
              </a:rPr>
              <a:t>)</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grpSp>
        <p:nvGrpSpPr>
          <p:cNvPr id="1425" name="Google Shape;1425;p178"/>
          <p:cNvGrpSpPr/>
          <p:nvPr/>
        </p:nvGrpSpPr>
        <p:grpSpPr>
          <a:xfrm>
            <a:off x="1210089" y="1686601"/>
            <a:ext cx="402214" cy="402214"/>
            <a:chOff x="1468675" y="516175"/>
            <a:chExt cx="4315600" cy="4315600"/>
          </a:xfrm>
        </p:grpSpPr>
        <p:sp>
          <p:nvSpPr>
            <p:cNvPr id="1426" name="Google Shape;1426;p178"/>
            <p:cNvSpPr/>
            <p:nvPr/>
          </p:nvSpPr>
          <p:spPr>
            <a:xfrm>
              <a:off x="2447475" y="1483850"/>
              <a:ext cx="2358000" cy="2647200"/>
            </a:xfrm>
            <a:custGeom>
              <a:rect b="b" l="l" r="r" t="t"/>
              <a:pathLst>
                <a:path extrusionOk="0" h="105888" w="94320">
                  <a:moveTo>
                    <a:pt x="47160" y="0"/>
                  </a:moveTo>
                  <a:cubicBezTo>
                    <a:pt x="20911" y="0"/>
                    <a:pt x="0" y="20911"/>
                    <a:pt x="0" y="45825"/>
                  </a:cubicBezTo>
                  <a:cubicBezTo>
                    <a:pt x="0" y="60062"/>
                    <a:pt x="6229" y="72520"/>
                    <a:pt x="16462" y="80973"/>
                  </a:cubicBezTo>
                  <a:cubicBezTo>
                    <a:pt x="21356" y="84977"/>
                    <a:pt x="25360" y="90761"/>
                    <a:pt x="25360" y="96989"/>
                  </a:cubicBezTo>
                  <a:lnTo>
                    <a:pt x="25360" y="100104"/>
                  </a:lnTo>
                  <a:cubicBezTo>
                    <a:pt x="25360" y="103218"/>
                    <a:pt x="27584" y="105888"/>
                    <a:pt x="30699" y="105888"/>
                  </a:cubicBezTo>
                  <a:lnTo>
                    <a:pt x="63177" y="105888"/>
                  </a:lnTo>
                  <a:cubicBezTo>
                    <a:pt x="66291" y="105888"/>
                    <a:pt x="68960" y="103218"/>
                    <a:pt x="68960" y="100104"/>
                  </a:cubicBezTo>
                  <a:lnTo>
                    <a:pt x="68960" y="96989"/>
                  </a:lnTo>
                  <a:cubicBezTo>
                    <a:pt x="68960" y="90761"/>
                    <a:pt x="72520" y="84977"/>
                    <a:pt x="77414" y="80973"/>
                  </a:cubicBezTo>
                  <a:cubicBezTo>
                    <a:pt x="87646" y="72520"/>
                    <a:pt x="94320" y="60062"/>
                    <a:pt x="94320" y="45825"/>
                  </a:cubicBezTo>
                  <a:cubicBezTo>
                    <a:pt x="94320" y="20911"/>
                    <a:pt x="72965" y="0"/>
                    <a:pt x="47160"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8"/>
            <p:cNvSpPr/>
            <p:nvPr/>
          </p:nvSpPr>
          <p:spPr>
            <a:xfrm>
              <a:off x="3103700" y="4409100"/>
              <a:ext cx="1034425" cy="422675"/>
            </a:xfrm>
            <a:custGeom>
              <a:rect b="b" l="l" r="r" t="t"/>
              <a:pathLst>
                <a:path extrusionOk="0" h="16907" w="41377">
                  <a:moveTo>
                    <a:pt x="1780" y="0"/>
                  </a:moveTo>
                  <a:cubicBezTo>
                    <a:pt x="890" y="0"/>
                    <a:pt x="1" y="890"/>
                    <a:pt x="1" y="1335"/>
                  </a:cubicBezTo>
                  <a:cubicBezTo>
                    <a:pt x="1" y="9788"/>
                    <a:pt x="7119" y="16907"/>
                    <a:pt x="15127" y="16907"/>
                  </a:cubicBezTo>
                  <a:lnTo>
                    <a:pt x="26250" y="16907"/>
                  </a:lnTo>
                  <a:cubicBezTo>
                    <a:pt x="34703" y="16907"/>
                    <a:pt x="41377" y="9788"/>
                    <a:pt x="41377" y="1335"/>
                  </a:cubicBezTo>
                  <a:cubicBezTo>
                    <a:pt x="41377" y="890"/>
                    <a:pt x="40932" y="0"/>
                    <a:pt x="40042"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78"/>
            <p:cNvSpPr/>
            <p:nvPr/>
          </p:nvSpPr>
          <p:spPr>
            <a:xfrm>
              <a:off x="3415125" y="516175"/>
              <a:ext cx="422700" cy="589525"/>
            </a:xfrm>
            <a:custGeom>
              <a:rect b="b" l="l" r="r" t="t"/>
              <a:pathLst>
                <a:path extrusionOk="0" h="23581" w="16908">
                  <a:moveTo>
                    <a:pt x="11124" y="1"/>
                  </a:moveTo>
                  <a:cubicBezTo>
                    <a:pt x="14238" y="1"/>
                    <a:pt x="16907" y="2670"/>
                    <a:pt x="16907" y="5784"/>
                  </a:cubicBezTo>
                  <a:lnTo>
                    <a:pt x="16907" y="17797"/>
                  </a:lnTo>
                  <a:cubicBezTo>
                    <a:pt x="16907" y="20911"/>
                    <a:pt x="14238" y="23581"/>
                    <a:pt x="11124" y="23581"/>
                  </a:cubicBezTo>
                  <a:lnTo>
                    <a:pt x="5785" y="23581"/>
                  </a:lnTo>
                  <a:cubicBezTo>
                    <a:pt x="2670" y="23581"/>
                    <a:pt x="1" y="20911"/>
                    <a:pt x="1" y="17797"/>
                  </a:cubicBezTo>
                  <a:lnTo>
                    <a:pt x="1" y="5784"/>
                  </a:lnTo>
                  <a:cubicBezTo>
                    <a:pt x="1" y="2670"/>
                    <a:pt x="2670" y="1"/>
                    <a:pt x="5785"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8"/>
            <p:cNvSpPr/>
            <p:nvPr/>
          </p:nvSpPr>
          <p:spPr>
            <a:xfrm>
              <a:off x="4705350" y="972200"/>
              <a:ext cx="611775" cy="634025"/>
            </a:xfrm>
            <a:custGeom>
              <a:rect b="b" l="l" r="r" t="t"/>
              <a:pathLst>
                <a:path extrusionOk="0" h="25361" w="24471">
                  <a:moveTo>
                    <a:pt x="22246" y="5340"/>
                  </a:moveTo>
                  <a:cubicBezTo>
                    <a:pt x="24471" y="7564"/>
                    <a:pt x="24471" y="11123"/>
                    <a:pt x="22691" y="13348"/>
                  </a:cubicBezTo>
                  <a:lnTo>
                    <a:pt x="14683" y="22691"/>
                  </a:lnTo>
                  <a:cubicBezTo>
                    <a:pt x="12903" y="24915"/>
                    <a:pt x="9344" y="25360"/>
                    <a:pt x="7119" y="23581"/>
                  </a:cubicBezTo>
                  <a:lnTo>
                    <a:pt x="2670" y="20021"/>
                  </a:lnTo>
                  <a:cubicBezTo>
                    <a:pt x="446" y="17797"/>
                    <a:pt x="1" y="14238"/>
                    <a:pt x="2225" y="12013"/>
                  </a:cubicBezTo>
                  <a:lnTo>
                    <a:pt x="9789" y="2670"/>
                  </a:lnTo>
                  <a:cubicBezTo>
                    <a:pt x="12013" y="446"/>
                    <a:pt x="15572" y="1"/>
                    <a:pt x="17797" y="178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8"/>
            <p:cNvSpPr/>
            <p:nvPr/>
          </p:nvSpPr>
          <p:spPr>
            <a:xfrm>
              <a:off x="1924700" y="972200"/>
              <a:ext cx="611775" cy="634025"/>
            </a:xfrm>
            <a:custGeom>
              <a:rect b="b" l="l" r="r" t="t"/>
              <a:pathLst>
                <a:path extrusionOk="0" h="25361" w="24471">
                  <a:moveTo>
                    <a:pt x="7119" y="1780"/>
                  </a:moveTo>
                  <a:cubicBezTo>
                    <a:pt x="9344" y="1"/>
                    <a:pt x="12903" y="446"/>
                    <a:pt x="14683" y="2670"/>
                  </a:cubicBezTo>
                  <a:lnTo>
                    <a:pt x="22691" y="12013"/>
                  </a:lnTo>
                  <a:cubicBezTo>
                    <a:pt x="24470" y="14238"/>
                    <a:pt x="24470" y="17797"/>
                    <a:pt x="22246" y="20021"/>
                  </a:cubicBezTo>
                  <a:lnTo>
                    <a:pt x="17797" y="23581"/>
                  </a:lnTo>
                  <a:cubicBezTo>
                    <a:pt x="15572" y="25360"/>
                    <a:pt x="12013" y="24915"/>
                    <a:pt x="9789" y="22691"/>
                  </a:cubicBezTo>
                  <a:lnTo>
                    <a:pt x="2225" y="13348"/>
                  </a:lnTo>
                  <a:cubicBezTo>
                    <a:pt x="1" y="11123"/>
                    <a:pt x="446" y="7564"/>
                    <a:pt x="2670" y="534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8"/>
            <p:cNvSpPr/>
            <p:nvPr/>
          </p:nvSpPr>
          <p:spPr>
            <a:xfrm>
              <a:off x="1468675" y="2318050"/>
              <a:ext cx="556150" cy="422675"/>
            </a:xfrm>
            <a:custGeom>
              <a:rect b="b" l="l" r="r" t="t"/>
              <a:pathLst>
                <a:path extrusionOk="0" h="16907" w="22246">
                  <a:moveTo>
                    <a:pt x="1" y="5784"/>
                  </a:moveTo>
                  <a:cubicBezTo>
                    <a:pt x="1" y="2670"/>
                    <a:pt x="2670" y="0"/>
                    <a:pt x="5784" y="0"/>
                  </a:cubicBezTo>
                  <a:lnTo>
                    <a:pt x="16907" y="0"/>
                  </a:lnTo>
                  <a:cubicBezTo>
                    <a:pt x="19576" y="0"/>
                    <a:pt x="22246" y="2670"/>
                    <a:pt x="22246" y="5784"/>
                  </a:cubicBezTo>
                  <a:lnTo>
                    <a:pt x="22246" y="11123"/>
                  </a:lnTo>
                  <a:cubicBezTo>
                    <a:pt x="22246" y="14237"/>
                    <a:pt x="19576" y="16907"/>
                    <a:pt x="16907" y="16907"/>
                  </a:cubicBezTo>
                  <a:lnTo>
                    <a:pt x="5784" y="16907"/>
                  </a:lnTo>
                  <a:cubicBezTo>
                    <a:pt x="2670" y="16907"/>
                    <a:pt x="1" y="14237"/>
                    <a:pt x="1" y="11123"/>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8"/>
            <p:cNvSpPr/>
            <p:nvPr/>
          </p:nvSpPr>
          <p:spPr>
            <a:xfrm>
              <a:off x="1780100" y="3508150"/>
              <a:ext cx="656275" cy="589525"/>
            </a:xfrm>
            <a:custGeom>
              <a:rect b="b" l="l" r="r" t="t"/>
              <a:pathLst>
                <a:path extrusionOk="0" h="23581" w="26251">
                  <a:moveTo>
                    <a:pt x="1336" y="15128"/>
                  </a:moveTo>
                  <a:cubicBezTo>
                    <a:pt x="1" y="12458"/>
                    <a:pt x="891" y="8899"/>
                    <a:pt x="3560" y="7564"/>
                  </a:cubicBezTo>
                  <a:lnTo>
                    <a:pt x="14238" y="1336"/>
                  </a:lnTo>
                  <a:cubicBezTo>
                    <a:pt x="16907" y="1"/>
                    <a:pt x="20022" y="891"/>
                    <a:pt x="21801" y="3560"/>
                  </a:cubicBezTo>
                  <a:lnTo>
                    <a:pt x="24471" y="8009"/>
                  </a:lnTo>
                  <a:cubicBezTo>
                    <a:pt x="26250" y="10679"/>
                    <a:pt x="25360" y="14238"/>
                    <a:pt x="22691" y="15573"/>
                  </a:cubicBezTo>
                  <a:lnTo>
                    <a:pt x="12013" y="21801"/>
                  </a:lnTo>
                  <a:cubicBezTo>
                    <a:pt x="9344" y="23581"/>
                    <a:pt x="5785" y="22691"/>
                    <a:pt x="4005" y="20022"/>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8"/>
            <p:cNvSpPr/>
            <p:nvPr/>
          </p:nvSpPr>
          <p:spPr>
            <a:xfrm>
              <a:off x="5228125" y="2318050"/>
              <a:ext cx="556150" cy="422675"/>
            </a:xfrm>
            <a:custGeom>
              <a:rect b="b" l="l" r="r" t="t"/>
              <a:pathLst>
                <a:path extrusionOk="0" h="16907" w="22246">
                  <a:moveTo>
                    <a:pt x="0" y="5784"/>
                  </a:moveTo>
                  <a:cubicBezTo>
                    <a:pt x="0" y="2670"/>
                    <a:pt x="2225" y="0"/>
                    <a:pt x="5339" y="0"/>
                  </a:cubicBezTo>
                  <a:lnTo>
                    <a:pt x="16462" y="0"/>
                  </a:lnTo>
                  <a:cubicBezTo>
                    <a:pt x="19576" y="0"/>
                    <a:pt x="22246" y="2670"/>
                    <a:pt x="22246" y="5784"/>
                  </a:cubicBezTo>
                  <a:lnTo>
                    <a:pt x="22246" y="11123"/>
                  </a:lnTo>
                  <a:cubicBezTo>
                    <a:pt x="22246" y="14237"/>
                    <a:pt x="19576" y="16907"/>
                    <a:pt x="16462" y="16907"/>
                  </a:cubicBezTo>
                  <a:lnTo>
                    <a:pt x="5339" y="16907"/>
                  </a:lnTo>
                  <a:cubicBezTo>
                    <a:pt x="2225" y="16907"/>
                    <a:pt x="0" y="14237"/>
                    <a:pt x="0" y="11123"/>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8"/>
            <p:cNvSpPr/>
            <p:nvPr/>
          </p:nvSpPr>
          <p:spPr>
            <a:xfrm>
              <a:off x="4816575" y="3508150"/>
              <a:ext cx="656275" cy="589525"/>
            </a:xfrm>
            <a:custGeom>
              <a:rect b="b" l="l" r="r" t="t"/>
              <a:pathLst>
                <a:path extrusionOk="0" h="23581" w="26251">
                  <a:moveTo>
                    <a:pt x="21801" y="20022"/>
                  </a:moveTo>
                  <a:cubicBezTo>
                    <a:pt x="20466" y="22691"/>
                    <a:pt x="16907" y="23581"/>
                    <a:pt x="14238" y="21801"/>
                  </a:cubicBezTo>
                  <a:lnTo>
                    <a:pt x="3560" y="15573"/>
                  </a:lnTo>
                  <a:cubicBezTo>
                    <a:pt x="891" y="14238"/>
                    <a:pt x="1" y="10679"/>
                    <a:pt x="1336" y="8009"/>
                  </a:cubicBezTo>
                  <a:lnTo>
                    <a:pt x="4450" y="3560"/>
                  </a:lnTo>
                  <a:cubicBezTo>
                    <a:pt x="5785" y="891"/>
                    <a:pt x="9344" y="1"/>
                    <a:pt x="12013" y="1336"/>
                  </a:cubicBezTo>
                  <a:lnTo>
                    <a:pt x="22691" y="7564"/>
                  </a:lnTo>
                  <a:cubicBezTo>
                    <a:pt x="25360" y="8899"/>
                    <a:pt x="26250" y="12458"/>
                    <a:pt x="24471" y="15128"/>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178"/>
          <p:cNvSpPr/>
          <p:nvPr/>
        </p:nvSpPr>
        <p:spPr>
          <a:xfrm>
            <a:off x="6827401" y="1403875"/>
            <a:ext cx="18594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grpSp>
        <p:nvGrpSpPr>
          <p:cNvPr id="1436" name="Google Shape;1436;p178"/>
          <p:cNvGrpSpPr/>
          <p:nvPr/>
        </p:nvGrpSpPr>
        <p:grpSpPr>
          <a:xfrm>
            <a:off x="5440694" y="1686601"/>
            <a:ext cx="402196" cy="402196"/>
            <a:chOff x="1468675" y="516175"/>
            <a:chExt cx="4449075" cy="4449075"/>
          </a:xfrm>
        </p:grpSpPr>
        <p:sp>
          <p:nvSpPr>
            <p:cNvPr id="1437" name="Google Shape;1437;p178"/>
            <p:cNvSpPr/>
            <p:nvPr/>
          </p:nvSpPr>
          <p:spPr>
            <a:xfrm>
              <a:off x="2903500" y="2051100"/>
              <a:ext cx="1490450" cy="1465425"/>
            </a:xfrm>
            <a:custGeom>
              <a:rect b="b" l="l" r="r" t="t"/>
              <a:pathLst>
                <a:path extrusionOk="0" h="58617" w="59618">
                  <a:moveTo>
                    <a:pt x="15127" y="0"/>
                  </a:moveTo>
                  <a:cubicBezTo>
                    <a:pt x="12013" y="0"/>
                    <a:pt x="9343" y="2225"/>
                    <a:pt x="9343" y="5339"/>
                  </a:cubicBezTo>
                  <a:lnTo>
                    <a:pt x="9343" y="11123"/>
                  </a:lnTo>
                  <a:cubicBezTo>
                    <a:pt x="9343" y="13792"/>
                    <a:pt x="12013" y="16462"/>
                    <a:pt x="15127" y="16462"/>
                  </a:cubicBezTo>
                  <a:lnTo>
                    <a:pt x="31589" y="16462"/>
                  </a:lnTo>
                  <a:lnTo>
                    <a:pt x="2225" y="45826"/>
                  </a:lnTo>
                  <a:cubicBezTo>
                    <a:pt x="0" y="48050"/>
                    <a:pt x="0" y="51609"/>
                    <a:pt x="2225" y="53389"/>
                  </a:cubicBezTo>
                  <a:lnTo>
                    <a:pt x="5784" y="56948"/>
                  </a:lnTo>
                  <a:cubicBezTo>
                    <a:pt x="6674" y="58060"/>
                    <a:pt x="8009" y="58617"/>
                    <a:pt x="9399" y="58617"/>
                  </a:cubicBezTo>
                  <a:cubicBezTo>
                    <a:pt x="10789" y="58617"/>
                    <a:pt x="12235" y="58060"/>
                    <a:pt x="13347" y="56948"/>
                  </a:cubicBezTo>
                  <a:lnTo>
                    <a:pt x="42711" y="27585"/>
                  </a:lnTo>
                  <a:lnTo>
                    <a:pt x="42711" y="44491"/>
                  </a:lnTo>
                  <a:cubicBezTo>
                    <a:pt x="42711" y="47160"/>
                    <a:pt x="45381" y="49830"/>
                    <a:pt x="48495" y="49830"/>
                  </a:cubicBezTo>
                  <a:lnTo>
                    <a:pt x="53834" y="49830"/>
                  </a:lnTo>
                  <a:cubicBezTo>
                    <a:pt x="56948" y="49830"/>
                    <a:pt x="59617" y="47160"/>
                    <a:pt x="59617" y="44491"/>
                  </a:cubicBezTo>
                  <a:lnTo>
                    <a:pt x="59617" y="5339"/>
                  </a:lnTo>
                  <a:cubicBezTo>
                    <a:pt x="59617" y="2225"/>
                    <a:pt x="56948" y="0"/>
                    <a:pt x="53834"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78"/>
            <p:cNvSpPr/>
            <p:nvPr/>
          </p:nvSpPr>
          <p:spPr>
            <a:xfrm>
              <a:off x="1468675" y="516175"/>
              <a:ext cx="4449075" cy="4449075"/>
            </a:xfrm>
            <a:custGeom>
              <a:rect b="b" l="l" r="r" t="t"/>
              <a:pathLst>
                <a:path extrusionOk="0" h="177963" w="177963">
                  <a:moveTo>
                    <a:pt x="56503" y="145039"/>
                  </a:moveTo>
                  <a:lnTo>
                    <a:pt x="62287" y="148154"/>
                  </a:lnTo>
                  <a:cubicBezTo>
                    <a:pt x="71185" y="152603"/>
                    <a:pt x="81418" y="154827"/>
                    <a:pt x="92096" y="154827"/>
                  </a:cubicBezTo>
                  <a:cubicBezTo>
                    <a:pt x="129913" y="154827"/>
                    <a:pt x="160611" y="124129"/>
                    <a:pt x="160611" y="86312"/>
                  </a:cubicBezTo>
                  <a:cubicBezTo>
                    <a:pt x="160611" y="48050"/>
                    <a:pt x="129913" y="17352"/>
                    <a:pt x="92096" y="17352"/>
                  </a:cubicBezTo>
                  <a:cubicBezTo>
                    <a:pt x="54279" y="17352"/>
                    <a:pt x="23581" y="48050"/>
                    <a:pt x="23581" y="86312"/>
                  </a:cubicBezTo>
                  <a:cubicBezTo>
                    <a:pt x="23581" y="96545"/>
                    <a:pt x="25805" y="105888"/>
                    <a:pt x="29809" y="114786"/>
                  </a:cubicBezTo>
                  <a:lnTo>
                    <a:pt x="32479" y="120570"/>
                  </a:lnTo>
                  <a:lnTo>
                    <a:pt x="22691" y="154827"/>
                  </a:lnTo>
                  <a:close/>
                  <a:moveTo>
                    <a:pt x="5784" y="177962"/>
                  </a:moveTo>
                  <a:cubicBezTo>
                    <a:pt x="5784" y="177962"/>
                    <a:pt x="5339" y="177962"/>
                    <a:pt x="4895" y="177962"/>
                  </a:cubicBezTo>
                  <a:cubicBezTo>
                    <a:pt x="4450" y="177962"/>
                    <a:pt x="3560" y="177962"/>
                    <a:pt x="2670" y="177517"/>
                  </a:cubicBezTo>
                  <a:cubicBezTo>
                    <a:pt x="2225" y="177073"/>
                    <a:pt x="1335" y="176628"/>
                    <a:pt x="890" y="175738"/>
                  </a:cubicBezTo>
                  <a:cubicBezTo>
                    <a:pt x="446" y="174848"/>
                    <a:pt x="1" y="173958"/>
                    <a:pt x="1" y="173068"/>
                  </a:cubicBezTo>
                  <a:cubicBezTo>
                    <a:pt x="1" y="171734"/>
                    <a:pt x="1" y="170844"/>
                    <a:pt x="446" y="169954"/>
                  </a:cubicBezTo>
                  <a:lnTo>
                    <a:pt x="2225" y="164615"/>
                  </a:lnTo>
                  <a:lnTo>
                    <a:pt x="14238" y="121904"/>
                  </a:lnTo>
                  <a:cubicBezTo>
                    <a:pt x="9344" y="111227"/>
                    <a:pt x="6674" y="98769"/>
                    <a:pt x="6674" y="86312"/>
                  </a:cubicBezTo>
                  <a:cubicBezTo>
                    <a:pt x="6674" y="38707"/>
                    <a:pt x="44936" y="1"/>
                    <a:pt x="92096" y="1"/>
                  </a:cubicBezTo>
                  <a:cubicBezTo>
                    <a:pt x="139701" y="1"/>
                    <a:pt x="177962" y="38707"/>
                    <a:pt x="177962" y="86312"/>
                  </a:cubicBezTo>
                  <a:cubicBezTo>
                    <a:pt x="177962" y="133472"/>
                    <a:pt x="139701" y="172179"/>
                    <a:pt x="92096" y="172179"/>
                  </a:cubicBezTo>
                  <a:cubicBezTo>
                    <a:pt x="78749" y="172179"/>
                    <a:pt x="66291" y="169064"/>
                    <a:pt x="54724" y="163725"/>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78"/>
          <p:cNvGrpSpPr/>
          <p:nvPr/>
        </p:nvGrpSpPr>
        <p:grpSpPr>
          <a:xfrm>
            <a:off x="3293351" y="1686601"/>
            <a:ext cx="375057" cy="375057"/>
            <a:chOff x="1468675" y="516175"/>
            <a:chExt cx="4449075" cy="4449075"/>
          </a:xfrm>
        </p:grpSpPr>
        <p:sp>
          <p:nvSpPr>
            <p:cNvPr id="1440" name="Google Shape;1440;p178"/>
            <p:cNvSpPr/>
            <p:nvPr/>
          </p:nvSpPr>
          <p:spPr>
            <a:xfrm>
              <a:off x="1468675" y="516175"/>
              <a:ext cx="4449075" cy="4449075"/>
            </a:xfrm>
            <a:custGeom>
              <a:rect b="b" l="l" r="r" t="t"/>
              <a:pathLst>
                <a:path extrusionOk="0" h="177963" w="177963">
                  <a:moveTo>
                    <a:pt x="88982" y="161501"/>
                  </a:moveTo>
                  <a:cubicBezTo>
                    <a:pt x="129023" y="161501"/>
                    <a:pt x="161501" y="129023"/>
                    <a:pt x="161501" y="88982"/>
                  </a:cubicBezTo>
                  <a:cubicBezTo>
                    <a:pt x="161501" y="48940"/>
                    <a:pt x="129023" y="16907"/>
                    <a:pt x="88982" y="16907"/>
                  </a:cubicBezTo>
                  <a:cubicBezTo>
                    <a:pt x="48940" y="16907"/>
                    <a:pt x="16907" y="48940"/>
                    <a:pt x="16907" y="88982"/>
                  </a:cubicBezTo>
                  <a:cubicBezTo>
                    <a:pt x="16907" y="129023"/>
                    <a:pt x="48940" y="161501"/>
                    <a:pt x="88982" y="161501"/>
                  </a:cubicBezTo>
                  <a:close/>
                  <a:moveTo>
                    <a:pt x="88982" y="177962"/>
                  </a:moveTo>
                  <a:cubicBezTo>
                    <a:pt x="137921" y="177962"/>
                    <a:pt x="177962" y="137921"/>
                    <a:pt x="177962" y="88982"/>
                  </a:cubicBezTo>
                  <a:cubicBezTo>
                    <a:pt x="177962" y="40042"/>
                    <a:pt x="137921" y="1"/>
                    <a:pt x="88982" y="1"/>
                  </a:cubicBezTo>
                  <a:cubicBezTo>
                    <a:pt x="40042" y="1"/>
                    <a:pt x="1" y="40042"/>
                    <a:pt x="1" y="88982"/>
                  </a:cubicBezTo>
                  <a:cubicBezTo>
                    <a:pt x="1" y="137921"/>
                    <a:pt x="40042" y="177962"/>
                    <a:pt x="88982" y="177962"/>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8"/>
            <p:cNvSpPr/>
            <p:nvPr/>
          </p:nvSpPr>
          <p:spPr>
            <a:xfrm>
              <a:off x="2447475" y="1494975"/>
              <a:ext cx="2502600" cy="2502600"/>
            </a:xfrm>
            <a:custGeom>
              <a:rect b="b" l="l" r="r" t="t"/>
              <a:pathLst>
                <a:path extrusionOk="0" h="100104" w="100104">
                  <a:moveTo>
                    <a:pt x="49830" y="0"/>
                  </a:moveTo>
                  <a:cubicBezTo>
                    <a:pt x="22245" y="0"/>
                    <a:pt x="0" y="22245"/>
                    <a:pt x="0" y="49830"/>
                  </a:cubicBezTo>
                  <a:cubicBezTo>
                    <a:pt x="0" y="77414"/>
                    <a:pt x="22245" y="100104"/>
                    <a:pt x="49830" y="100104"/>
                  </a:cubicBezTo>
                  <a:cubicBezTo>
                    <a:pt x="77414" y="100104"/>
                    <a:pt x="100104" y="77414"/>
                    <a:pt x="100104" y="49830"/>
                  </a:cubicBezTo>
                  <a:cubicBezTo>
                    <a:pt x="100104" y="45825"/>
                    <a:pt x="99214" y="41821"/>
                    <a:pt x="98324" y="37817"/>
                  </a:cubicBezTo>
                  <a:lnTo>
                    <a:pt x="57393" y="49830"/>
                  </a:lnTo>
                  <a:cubicBezTo>
                    <a:pt x="56801" y="50007"/>
                    <a:pt x="56216" y="50090"/>
                    <a:pt x="55650" y="50090"/>
                  </a:cubicBezTo>
                  <a:cubicBezTo>
                    <a:pt x="51964" y="50090"/>
                    <a:pt x="49058" y="46568"/>
                    <a:pt x="49830" y="42711"/>
                  </a:cubicBezTo>
                  <a:lnTo>
                    <a:pt x="60507" y="890"/>
                  </a:lnTo>
                  <a:cubicBezTo>
                    <a:pt x="56948" y="0"/>
                    <a:pt x="53389" y="0"/>
                    <a:pt x="49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178"/>
          <p:cNvSpPr txBox="1"/>
          <p:nvPr>
            <p:ph idx="4294967295" type="subTitle"/>
          </p:nvPr>
        </p:nvSpPr>
        <p:spPr>
          <a:xfrm>
            <a:off x="457200" y="855100"/>
            <a:ext cx="4374000" cy="6858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None/>
            </a:pPr>
            <a:r>
              <a:rPr b="0" lang="en" sz="1400">
                <a:solidFill>
                  <a:schemeClr val="dk2"/>
                </a:solidFill>
              </a:rPr>
              <a:t>Business Objectives</a:t>
            </a:r>
            <a:endParaRPr b="0" sz="1400">
              <a:solidFill>
                <a:schemeClr val="dk2"/>
              </a:solidFill>
            </a:endParaRPr>
          </a:p>
        </p:txBody>
      </p:sp>
      <p:sp>
        <p:nvSpPr>
          <p:cNvPr id="1443" name="Google Shape;1443;p178"/>
          <p:cNvSpPr txBox="1"/>
          <p:nvPr/>
        </p:nvSpPr>
        <p:spPr>
          <a:xfrm>
            <a:off x="691890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EXPAND MARKET PRESENCE</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(Market Intelligence)</a:t>
            </a:r>
            <a:endParaRPr b="1" sz="13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Penetration into new markets outside of previous status quo</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grpSp>
        <p:nvGrpSpPr>
          <p:cNvPr id="1444" name="Google Shape;1444;p178"/>
          <p:cNvGrpSpPr/>
          <p:nvPr/>
        </p:nvGrpSpPr>
        <p:grpSpPr>
          <a:xfrm>
            <a:off x="7569614" y="1686601"/>
            <a:ext cx="374973" cy="374973"/>
            <a:chOff x="1613275" y="660775"/>
            <a:chExt cx="4171000" cy="4171000"/>
          </a:xfrm>
        </p:grpSpPr>
        <p:sp>
          <p:nvSpPr>
            <p:cNvPr id="1445" name="Google Shape;1445;p178"/>
            <p:cNvSpPr/>
            <p:nvPr/>
          </p:nvSpPr>
          <p:spPr>
            <a:xfrm>
              <a:off x="4238200" y="660775"/>
              <a:ext cx="1546075" cy="1521050"/>
            </a:xfrm>
            <a:custGeom>
              <a:rect b="b" l="l" r="r" t="t"/>
              <a:pathLst>
                <a:path extrusionOk="0" h="60842" w="61843">
                  <a:moveTo>
                    <a:pt x="17352" y="0"/>
                  </a:moveTo>
                  <a:cubicBezTo>
                    <a:pt x="14238" y="0"/>
                    <a:pt x="11568" y="2225"/>
                    <a:pt x="11568" y="5339"/>
                  </a:cubicBezTo>
                  <a:lnTo>
                    <a:pt x="11568" y="10678"/>
                  </a:lnTo>
                  <a:cubicBezTo>
                    <a:pt x="11568" y="13792"/>
                    <a:pt x="14238" y="16462"/>
                    <a:pt x="17352" y="16462"/>
                  </a:cubicBezTo>
                  <a:lnTo>
                    <a:pt x="33369" y="16462"/>
                  </a:lnTo>
                  <a:lnTo>
                    <a:pt x="2225" y="47605"/>
                  </a:lnTo>
                  <a:cubicBezTo>
                    <a:pt x="1" y="49830"/>
                    <a:pt x="1" y="53389"/>
                    <a:pt x="2225" y="55169"/>
                  </a:cubicBezTo>
                  <a:lnTo>
                    <a:pt x="6229" y="59173"/>
                  </a:lnTo>
                  <a:cubicBezTo>
                    <a:pt x="7119" y="60285"/>
                    <a:pt x="8454" y="60841"/>
                    <a:pt x="9844" y="60841"/>
                  </a:cubicBezTo>
                  <a:cubicBezTo>
                    <a:pt x="11235" y="60841"/>
                    <a:pt x="12681" y="60285"/>
                    <a:pt x="13793" y="59173"/>
                  </a:cubicBezTo>
                  <a:lnTo>
                    <a:pt x="44936" y="28474"/>
                  </a:lnTo>
                  <a:lnTo>
                    <a:pt x="44936" y="44046"/>
                  </a:lnTo>
                  <a:cubicBezTo>
                    <a:pt x="44936" y="47160"/>
                    <a:pt x="47606" y="49830"/>
                    <a:pt x="50720" y="49830"/>
                  </a:cubicBezTo>
                  <a:lnTo>
                    <a:pt x="56059" y="49830"/>
                  </a:lnTo>
                  <a:cubicBezTo>
                    <a:pt x="59173" y="49830"/>
                    <a:pt x="61843" y="47160"/>
                    <a:pt x="61843" y="44046"/>
                  </a:cubicBezTo>
                  <a:lnTo>
                    <a:pt x="61843" y="5339"/>
                  </a:lnTo>
                  <a:cubicBezTo>
                    <a:pt x="61843" y="2225"/>
                    <a:pt x="59173" y="0"/>
                    <a:pt x="56059"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8"/>
            <p:cNvSpPr/>
            <p:nvPr/>
          </p:nvSpPr>
          <p:spPr>
            <a:xfrm>
              <a:off x="1613275" y="3299600"/>
              <a:ext cx="1534950" cy="1532175"/>
            </a:xfrm>
            <a:custGeom>
              <a:rect b="b" l="l" r="r" t="t"/>
              <a:pathLst>
                <a:path extrusionOk="0" h="61287" w="61398">
                  <a:moveTo>
                    <a:pt x="51220" y="1"/>
                  </a:moveTo>
                  <a:cubicBezTo>
                    <a:pt x="49830" y="1"/>
                    <a:pt x="48495" y="557"/>
                    <a:pt x="47605" y="1669"/>
                  </a:cubicBezTo>
                  <a:lnTo>
                    <a:pt x="16462" y="32368"/>
                  </a:lnTo>
                  <a:lnTo>
                    <a:pt x="16462" y="16796"/>
                  </a:lnTo>
                  <a:cubicBezTo>
                    <a:pt x="16462" y="13682"/>
                    <a:pt x="13792" y="11012"/>
                    <a:pt x="10678" y="11012"/>
                  </a:cubicBezTo>
                  <a:lnTo>
                    <a:pt x="5339" y="11012"/>
                  </a:lnTo>
                  <a:cubicBezTo>
                    <a:pt x="2225" y="11012"/>
                    <a:pt x="0" y="13682"/>
                    <a:pt x="0" y="16796"/>
                  </a:cubicBezTo>
                  <a:lnTo>
                    <a:pt x="0" y="55503"/>
                  </a:lnTo>
                  <a:cubicBezTo>
                    <a:pt x="0" y="58617"/>
                    <a:pt x="2225" y="61287"/>
                    <a:pt x="5339" y="61287"/>
                  </a:cubicBezTo>
                  <a:lnTo>
                    <a:pt x="44046" y="61287"/>
                  </a:lnTo>
                  <a:cubicBezTo>
                    <a:pt x="47160" y="61287"/>
                    <a:pt x="49830" y="58617"/>
                    <a:pt x="49830" y="55503"/>
                  </a:cubicBezTo>
                  <a:lnTo>
                    <a:pt x="49830" y="50164"/>
                  </a:lnTo>
                  <a:cubicBezTo>
                    <a:pt x="49830" y="47050"/>
                    <a:pt x="47160" y="44380"/>
                    <a:pt x="44046" y="44380"/>
                  </a:cubicBezTo>
                  <a:lnTo>
                    <a:pt x="28029" y="44380"/>
                  </a:lnTo>
                  <a:lnTo>
                    <a:pt x="59173" y="13237"/>
                  </a:lnTo>
                  <a:cubicBezTo>
                    <a:pt x="61397" y="11012"/>
                    <a:pt x="61397" y="7453"/>
                    <a:pt x="59173" y="5673"/>
                  </a:cubicBezTo>
                  <a:lnTo>
                    <a:pt x="55169" y="1669"/>
                  </a:lnTo>
                  <a:cubicBezTo>
                    <a:pt x="54056" y="557"/>
                    <a:pt x="52610" y="1"/>
                    <a:pt x="51220"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8"/>
            <p:cNvSpPr/>
            <p:nvPr/>
          </p:nvSpPr>
          <p:spPr>
            <a:xfrm>
              <a:off x="4238200" y="3299600"/>
              <a:ext cx="1534950" cy="1532175"/>
            </a:xfrm>
            <a:custGeom>
              <a:rect b="b" l="l" r="r" t="t"/>
              <a:pathLst>
                <a:path extrusionOk="0" h="61287" w="61398">
                  <a:moveTo>
                    <a:pt x="10011" y="1"/>
                  </a:moveTo>
                  <a:cubicBezTo>
                    <a:pt x="8676" y="1"/>
                    <a:pt x="7342" y="557"/>
                    <a:pt x="6229" y="1669"/>
                  </a:cubicBezTo>
                  <a:lnTo>
                    <a:pt x="2225" y="5673"/>
                  </a:lnTo>
                  <a:cubicBezTo>
                    <a:pt x="1" y="7898"/>
                    <a:pt x="1" y="11457"/>
                    <a:pt x="2225" y="13237"/>
                  </a:cubicBezTo>
                  <a:lnTo>
                    <a:pt x="32924" y="44380"/>
                  </a:lnTo>
                  <a:lnTo>
                    <a:pt x="17352" y="44380"/>
                  </a:lnTo>
                  <a:cubicBezTo>
                    <a:pt x="14238" y="44380"/>
                    <a:pt x="11568" y="47050"/>
                    <a:pt x="11568" y="50164"/>
                  </a:cubicBezTo>
                  <a:lnTo>
                    <a:pt x="11568" y="55503"/>
                  </a:lnTo>
                  <a:cubicBezTo>
                    <a:pt x="11568" y="58617"/>
                    <a:pt x="14238" y="61287"/>
                    <a:pt x="17352" y="61287"/>
                  </a:cubicBezTo>
                  <a:lnTo>
                    <a:pt x="56059" y="61287"/>
                  </a:lnTo>
                  <a:cubicBezTo>
                    <a:pt x="59173" y="61287"/>
                    <a:pt x="61398" y="58617"/>
                    <a:pt x="61398" y="55503"/>
                  </a:cubicBezTo>
                  <a:lnTo>
                    <a:pt x="61398" y="16796"/>
                  </a:lnTo>
                  <a:cubicBezTo>
                    <a:pt x="61398" y="13682"/>
                    <a:pt x="59173" y="11012"/>
                    <a:pt x="56059" y="11012"/>
                  </a:cubicBezTo>
                  <a:lnTo>
                    <a:pt x="50720" y="11012"/>
                  </a:lnTo>
                  <a:cubicBezTo>
                    <a:pt x="47606" y="11012"/>
                    <a:pt x="44936" y="13682"/>
                    <a:pt x="44936" y="16796"/>
                  </a:cubicBezTo>
                  <a:lnTo>
                    <a:pt x="44936" y="32813"/>
                  </a:lnTo>
                  <a:lnTo>
                    <a:pt x="13793" y="1669"/>
                  </a:lnTo>
                  <a:cubicBezTo>
                    <a:pt x="12681" y="557"/>
                    <a:pt x="11346" y="1"/>
                    <a:pt x="10011"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8"/>
            <p:cNvSpPr/>
            <p:nvPr/>
          </p:nvSpPr>
          <p:spPr>
            <a:xfrm>
              <a:off x="1613275" y="660775"/>
              <a:ext cx="1534950" cy="1521050"/>
            </a:xfrm>
            <a:custGeom>
              <a:rect b="b" l="l" r="r" t="t"/>
              <a:pathLst>
                <a:path extrusionOk="0" h="60842" w="61398">
                  <a:moveTo>
                    <a:pt x="5339" y="0"/>
                  </a:moveTo>
                  <a:cubicBezTo>
                    <a:pt x="2225" y="0"/>
                    <a:pt x="0" y="2225"/>
                    <a:pt x="0" y="5339"/>
                  </a:cubicBezTo>
                  <a:lnTo>
                    <a:pt x="0" y="44046"/>
                  </a:lnTo>
                  <a:cubicBezTo>
                    <a:pt x="0" y="47160"/>
                    <a:pt x="2225" y="49830"/>
                    <a:pt x="5339" y="49830"/>
                  </a:cubicBezTo>
                  <a:lnTo>
                    <a:pt x="10678" y="49830"/>
                  </a:lnTo>
                  <a:cubicBezTo>
                    <a:pt x="13792" y="49830"/>
                    <a:pt x="16462" y="47160"/>
                    <a:pt x="16462" y="44046"/>
                  </a:cubicBezTo>
                  <a:lnTo>
                    <a:pt x="16462" y="28474"/>
                  </a:lnTo>
                  <a:lnTo>
                    <a:pt x="47605" y="59173"/>
                  </a:lnTo>
                  <a:cubicBezTo>
                    <a:pt x="48717" y="60285"/>
                    <a:pt x="50163" y="60841"/>
                    <a:pt x="51554" y="60841"/>
                  </a:cubicBezTo>
                  <a:cubicBezTo>
                    <a:pt x="52944" y="60841"/>
                    <a:pt x="54279" y="60285"/>
                    <a:pt x="55169" y="59173"/>
                  </a:cubicBezTo>
                  <a:lnTo>
                    <a:pt x="59173" y="55613"/>
                  </a:lnTo>
                  <a:cubicBezTo>
                    <a:pt x="61397" y="53389"/>
                    <a:pt x="61397" y="49830"/>
                    <a:pt x="59173" y="47605"/>
                  </a:cubicBezTo>
                  <a:lnTo>
                    <a:pt x="28029" y="16462"/>
                  </a:lnTo>
                  <a:lnTo>
                    <a:pt x="44046" y="16462"/>
                  </a:lnTo>
                  <a:cubicBezTo>
                    <a:pt x="47160" y="16462"/>
                    <a:pt x="49830" y="13792"/>
                    <a:pt x="49830" y="10678"/>
                  </a:cubicBezTo>
                  <a:lnTo>
                    <a:pt x="49830" y="5339"/>
                  </a:lnTo>
                  <a:cubicBezTo>
                    <a:pt x="49830" y="2225"/>
                    <a:pt x="47160" y="0"/>
                    <a:pt x="44046"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2" name="Shape 1452"/>
        <p:cNvGrpSpPr/>
        <p:nvPr/>
      </p:nvGrpSpPr>
      <p:grpSpPr>
        <a:xfrm>
          <a:off x="0" y="0"/>
          <a:ext cx="0" cy="0"/>
          <a:chOff x="0" y="0"/>
          <a:chExt cx="0" cy="0"/>
        </a:xfrm>
      </p:grpSpPr>
      <p:sp>
        <p:nvSpPr>
          <p:cNvPr id="1453" name="Google Shape;1453;p179"/>
          <p:cNvSpPr txBox="1"/>
          <p:nvPr>
            <p:ph idx="4294967295" type="title"/>
          </p:nvPr>
        </p:nvSpPr>
        <p:spPr>
          <a:xfrm>
            <a:off x="4103425" y="1308975"/>
            <a:ext cx="4526100" cy="26274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[[Insert Key Business Priority]]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Empower to Unlock Reality for [[ACCOUNT]]</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Resources on How to Present</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[[If Applicable : Create A Deal Board]</a:t>
            </a:r>
            <a:endParaRPr sz="1600">
              <a:solidFill>
                <a:schemeClr val="lt1"/>
              </a:solidFill>
              <a:latin typeface="Helvetica Neue"/>
              <a:ea typeface="Helvetica Neue"/>
              <a:cs typeface="Helvetica Neue"/>
              <a:sym typeface="Helvetica Neue"/>
            </a:endParaRPr>
          </a:p>
        </p:txBody>
      </p:sp>
      <p:sp>
        <p:nvSpPr>
          <p:cNvPr id="1454" name="Google Shape;1454;p179"/>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55" name="Google Shape;1455;p179"/>
          <p:cNvSpPr txBox="1"/>
          <p:nvPr/>
        </p:nvSpPr>
        <p:spPr>
          <a:xfrm>
            <a:off x="381000" y="304800"/>
            <a:ext cx="3000000" cy="605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040">
                <a:solidFill>
                  <a:schemeClr val="lt1"/>
                </a:solidFill>
                <a:latin typeface="Barlow Semi Condensed"/>
                <a:ea typeface="Barlow Semi Condensed"/>
                <a:cs typeface="Barlow Semi Condensed"/>
                <a:sym typeface="Barlow Semi Condensed"/>
              </a:rPr>
              <a:t>EMPOWERMENT</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59" name="Shape 1459"/>
        <p:cNvGrpSpPr/>
        <p:nvPr/>
      </p:nvGrpSpPr>
      <p:grpSpPr>
        <a:xfrm>
          <a:off x="0" y="0"/>
          <a:ext cx="0" cy="0"/>
          <a:chOff x="0" y="0"/>
          <a:chExt cx="0" cy="0"/>
        </a:xfrm>
      </p:grpSpPr>
      <p:sp>
        <p:nvSpPr>
          <p:cNvPr id="1460" name="Google Shape;1460;p180"/>
          <p:cNvSpPr txBox="1"/>
          <p:nvPr>
            <p:ph idx="4294967295" type="title"/>
          </p:nvPr>
        </p:nvSpPr>
        <p:spPr>
          <a:xfrm>
            <a:off x="3901200" y="1331700"/>
            <a:ext cx="4816800" cy="2595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SzPts val="990"/>
              <a:buNone/>
            </a:pPr>
            <a:r>
              <a:t/>
            </a:r>
            <a:endParaRPr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Uncover why Enterprise Deals are Stalling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Improve Discovery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risk for renewal </a:t>
            </a:r>
            <a:endParaRPr b="0" sz="1600">
              <a:solidFill>
                <a:schemeClr val="lt1"/>
              </a:solidFill>
              <a:latin typeface="Helvetica Neue"/>
              <a:ea typeface="Helvetica Neue"/>
              <a:cs typeface="Helvetica Neue"/>
              <a:sym typeface="Helvetica Neue"/>
            </a:endParaRPr>
          </a:p>
          <a:p>
            <a:pPr indent="0" lvl="0" marL="0" rtl="0" algn="ctr">
              <a:lnSpc>
                <a:spcPct val="100000"/>
              </a:lnSpc>
              <a:spcBef>
                <a:spcPts val="600"/>
              </a:spcBef>
              <a:spcAft>
                <a:spcPts val="600"/>
              </a:spcAft>
              <a:buSzPts val="990"/>
              <a:buNone/>
            </a:pPr>
            <a:r>
              <a:t/>
            </a:r>
            <a:endParaRPr sz="2440">
              <a:solidFill>
                <a:schemeClr val="lt1"/>
              </a:solidFill>
            </a:endParaRPr>
          </a:p>
        </p:txBody>
      </p:sp>
      <p:sp>
        <p:nvSpPr>
          <p:cNvPr id="1461" name="Google Shape;1461;p180"/>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62" name="Google Shape;1462;p180"/>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63" name="Google Shape;1463;p180"/>
          <p:cNvSpPr txBox="1"/>
          <p:nvPr/>
        </p:nvSpPr>
        <p:spPr>
          <a:xfrm>
            <a:off x="381000" y="304800"/>
            <a:ext cx="68514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INCREASE FORECASTING ACCURACY</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[[CUSTOMER]]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67" name="Shape 1467"/>
        <p:cNvGrpSpPr/>
        <p:nvPr/>
      </p:nvGrpSpPr>
      <p:grpSpPr>
        <a:xfrm>
          <a:off x="0" y="0"/>
          <a:ext cx="0" cy="0"/>
          <a:chOff x="0" y="0"/>
          <a:chExt cx="0" cy="0"/>
        </a:xfrm>
      </p:grpSpPr>
      <p:sp>
        <p:nvSpPr>
          <p:cNvPr id="1468" name="Google Shape;1468;p181"/>
          <p:cNvSpPr txBox="1"/>
          <p:nvPr>
            <p:ph idx="4294967295" type="title"/>
          </p:nvPr>
        </p:nvSpPr>
        <p:spPr>
          <a:xfrm>
            <a:off x="3901200" y="1255500"/>
            <a:ext cx="4816800" cy="26046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Uncover why Enterprise Deals are Stalling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Improve Disc overy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risk for renewal </a:t>
            </a:r>
            <a:endParaRPr sz="1600">
              <a:solidFill>
                <a:schemeClr val="lt1"/>
              </a:solidFill>
              <a:latin typeface="Helvetica Neue"/>
              <a:ea typeface="Helvetica Neue"/>
              <a:cs typeface="Helvetica Neue"/>
              <a:sym typeface="Helvetica Neue"/>
            </a:endParaRPr>
          </a:p>
        </p:txBody>
      </p:sp>
      <p:sp>
        <p:nvSpPr>
          <p:cNvPr id="1469" name="Google Shape;1469;p181"/>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70" name="Google Shape;1470;p181"/>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71" name="Google Shape;1471;p181"/>
          <p:cNvSpPr txBox="1"/>
          <p:nvPr/>
        </p:nvSpPr>
        <p:spPr>
          <a:xfrm>
            <a:off x="381000" y="304800"/>
            <a:ext cx="69078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UNCOVER WHY DEALS ARE STALLING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[[CUSTOMER]]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75" name="Shape 1475"/>
        <p:cNvGrpSpPr/>
        <p:nvPr/>
      </p:nvGrpSpPr>
      <p:grpSpPr>
        <a:xfrm>
          <a:off x="0" y="0"/>
          <a:ext cx="0" cy="0"/>
          <a:chOff x="0" y="0"/>
          <a:chExt cx="0" cy="0"/>
        </a:xfrm>
      </p:grpSpPr>
      <p:sp>
        <p:nvSpPr>
          <p:cNvPr id="1476" name="Google Shape;1476;p182"/>
          <p:cNvSpPr txBox="1"/>
          <p:nvPr>
            <p:ph idx="4294967295" type="title"/>
          </p:nvPr>
        </p:nvSpPr>
        <p:spPr>
          <a:xfrm>
            <a:off x="3901200" y="1331700"/>
            <a:ext cx="4785900" cy="26046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Stack Ranking of Reps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to FLM &amp; Executive Team</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Stream </a:t>
            </a:r>
            <a:endParaRPr sz="2440">
              <a:solidFill>
                <a:schemeClr val="lt1"/>
              </a:solidFill>
            </a:endParaRPr>
          </a:p>
        </p:txBody>
      </p:sp>
      <p:sp>
        <p:nvSpPr>
          <p:cNvPr id="1477" name="Google Shape;1477;p182"/>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78" name="Google Shape;1478;p182"/>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79" name="Google Shape;1479;p182"/>
          <p:cNvSpPr txBox="1"/>
          <p:nvPr/>
        </p:nvSpPr>
        <p:spPr>
          <a:xfrm>
            <a:off x="381000" y="304800"/>
            <a:ext cx="54483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MOVE THE MIDDLE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[[CUSTOMER]]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83" name="Shape 1483"/>
        <p:cNvGrpSpPr/>
        <p:nvPr/>
      </p:nvGrpSpPr>
      <p:grpSpPr>
        <a:xfrm>
          <a:off x="0" y="0"/>
          <a:ext cx="0" cy="0"/>
          <a:chOff x="0" y="0"/>
          <a:chExt cx="0" cy="0"/>
        </a:xfrm>
      </p:grpSpPr>
      <p:sp>
        <p:nvSpPr>
          <p:cNvPr id="1484" name="Google Shape;1484;p183"/>
          <p:cNvSpPr txBox="1"/>
          <p:nvPr>
            <p:ph idx="4294967295" type="title"/>
          </p:nvPr>
        </p:nvSpPr>
        <p:spPr>
          <a:xfrm>
            <a:off x="3901200" y="1331700"/>
            <a:ext cx="4785900" cy="26139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Confirm Tracker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Refine Call Alert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Measure &amp; Track </a:t>
            </a:r>
            <a:endParaRPr sz="1600">
              <a:solidFill>
                <a:schemeClr val="lt1"/>
              </a:solidFill>
              <a:latin typeface="Helvetica Neue"/>
              <a:ea typeface="Helvetica Neue"/>
              <a:cs typeface="Helvetica Neue"/>
              <a:sym typeface="Helvetica Neue"/>
            </a:endParaRPr>
          </a:p>
        </p:txBody>
      </p:sp>
      <p:sp>
        <p:nvSpPr>
          <p:cNvPr id="1485" name="Google Shape;1485;p183"/>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86" name="Google Shape;1486;p183"/>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87" name="Google Shape;1487;p183"/>
          <p:cNvSpPr txBox="1"/>
          <p:nvPr/>
        </p:nvSpPr>
        <p:spPr>
          <a:xfrm>
            <a:off x="381000" y="304800"/>
            <a:ext cx="76893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MEASURE &amp; TRACK STRATEGIC INITIATIVE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[[CUSTOMER]]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91" name="Shape 1491"/>
        <p:cNvGrpSpPr/>
        <p:nvPr/>
      </p:nvGrpSpPr>
      <p:grpSpPr>
        <a:xfrm>
          <a:off x="0" y="0"/>
          <a:ext cx="0" cy="0"/>
          <a:chOff x="0" y="0"/>
          <a:chExt cx="0" cy="0"/>
        </a:xfrm>
      </p:grpSpPr>
      <p:sp>
        <p:nvSpPr>
          <p:cNvPr id="1492" name="Google Shape;1492;p184"/>
          <p:cNvSpPr txBox="1"/>
          <p:nvPr>
            <p:ph idx="4294967295" type="title"/>
          </p:nvPr>
        </p:nvSpPr>
        <p:spPr>
          <a:xfrm>
            <a:off x="4041125" y="1331700"/>
            <a:ext cx="4950900" cy="25950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Deal Board &amp; Set Alerts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Review Deal Digest of Team</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Stream for FLM or Subscribe to Deal Board </a:t>
            </a:r>
            <a:endParaRPr b="0" sz="1600">
              <a:solidFill>
                <a:schemeClr val="lt1"/>
              </a:solidFill>
              <a:latin typeface="Helvetica Neue"/>
              <a:ea typeface="Helvetica Neue"/>
              <a:cs typeface="Helvetica Neue"/>
              <a:sym typeface="Helvetica Neue"/>
            </a:endParaRPr>
          </a:p>
          <a:p>
            <a:pPr indent="0" lvl="0" marL="0" rtl="0" algn="l">
              <a:lnSpc>
                <a:spcPct val="100000"/>
              </a:lnSpc>
              <a:spcBef>
                <a:spcPts val="600"/>
              </a:spcBef>
              <a:spcAft>
                <a:spcPts val="0"/>
              </a:spcAft>
              <a:buNone/>
            </a:pPr>
            <a:r>
              <a:t/>
            </a:r>
            <a:endParaRPr b="0" sz="1600">
              <a:solidFill>
                <a:schemeClr val="lt1"/>
              </a:solidFill>
              <a:latin typeface="Helvetica Neue"/>
              <a:ea typeface="Helvetica Neue"/>
              <a:cs typeface="Helvetica Neue"/>
              <a:sym typeface="Helvetica Neue"/>
            </a:endParaRPr>
          </a:p>
          <a:p>
            <a:pPr indent="0" lvl="0" marL="0" rtl="0" algn="l">
              <a:lnSpc>
                <a:spcPct val="100000"/>
              </a:lnSpc>
              <a:spcBef>
                <a:spcPts val="600"/>
              </a:spcBef>
              <a:spcAft>
                <a:spcPts val="600"/>
              </a:spcAft>
              <a:buNone/>
            </a:pPr>
            <a:r>
              <a:rPr b="0" lang="en" sz="1600">
                <a:solidFill>
                  <a:schemeClr val="lt1"/>
                </a:solidFill>
                <a:latin typeface="Helvetica Neue"/>
                <a:ea typeface="Helvetica Neue"/>
                <a:cs typeface="Helvetica Neue"/>
                <a:sym typeface="Helvetica Neue"/>
              </a:rPr>
              <a:t>Leverage in 1:1s </a:t>
            </a:r>
            <a:endParaRPr sz="1600">
              <a:solidFill>
                <a:schemeClr val="lt1"/>
              </a:solidFill>
              <a:latin typeface="Helvetica Neue"/>
              <a:ea typeface="Helvetica Neue"/>
              <a:cs typeface="Helvetica Neue"/>
              <a:sym typeface="Helvetica Neue"/>
            </a:endParaRPr>
          </a:p>
        </p:txBody>
      </p:sp>
      <p:sp>
        <p:nvSpPr>
          <p:cNvPr id="1493" name="Google Shape;1493;p184"/>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94" name="Google Shape;1494;p184"/>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95" name="Google Shape;1495;p184"/>
          <p:cNvSpPr txBox="1"/>
          <p:nvPr/>
        </p:nvSpPr>
        <p:spPr>
          <a:xfrm>
            <a:off x="381000" y="304800"/>
            <a:ext cx="55329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IMPROVE COACHING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[[CUSTOMER]]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85"/>
          <p:cNvSpPr txBox="1"/>
          <p:nvPr/>
        </p:nvSpPr>
        <p:spPr>
          <a:xfrm>
            <a:off x="457204" y="457198"/>
            <a:ext cx="2743200" cy="457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3000">
                <a:solidFill>
                  <a:srgbClr val="FFFFFF"/>
                </a:solidFill>
                <a:latin typeface="Barlow Semi Condensed"/>
                <a:ea typeface="Barlow Semi Condensed"/>
                <a:cs typeface="Barlow Semi Condensed"/>
                <a:sym typeface="Barlow Semi Condensed"/>
              </a:rPr>
              <a:t>WHAT WE’VE HEARD</a:t>
            </a:r>
            <a:endParaRPr b="1" sz="3000">
              <a:solidFill>
                <a:srgbClr val="FFFFFF"/>
              </a:solidFill>
              <a:latin typeface="Barlow Semi Condensed"/>
              <a:ea typeface="Barlow Semi Condensed"/>
              <a:cs typeface="Barlow Semi Condensed"/>
              <a:sym typeface="Barlow Semi Condensed"/>
            </a:endParaRPr>
          </a:p>
          <a:p>
            <a:pPr indent="0" lvl="0" marL="0" rtl="0" algn="l">
              <a:lnSpc>
                <a:spcPct val="80000"/>
              </a:lnSpc>
              <a:spcBef>
                <a:spcPts val="0"/>
              </a:spcBef>
              <a:spcAft>
                <a:spcPts val="0"/>
              </a:spcAft>
              <a:buNone/>
            </a:pPr>
            <a:r>
              <a:t/>
            </a:r>
            <a:endParaRPr sz="1400">
              <a:solidFill>
                <a:srgbClr val="FFFFFF"/>
              </a:solidFill>
              <a:latin typeface="Helvetica Neue"/>
              <a:ea typeface="Helvetica Neue"/>
              <a:cs typeface="Helvetica Neue"/>
              <a:sym typeface="Helvetica Neue"/>
            </a:endParaRPr>
          </a:p>
        </p:txBody>
      </p:sp>
      <p:sp>
        <p:nvSpPr>
          <p:cNvPr id="1501" name="Google Shape;1501;p185"/>
          <p:cNvSpPr txBox="1"/>
          <p:nvPr>
            <p:ph type="title"/>
          </p:nvPr>
        </p:nvSpPr>
        <p:spPr>
          <a:xfrm>
            <a:off x="342900" y="326400"/>
            <a:ext cx="5680500" cy="20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WE’VE HEARD</a:t>
            </a:r>
            <a:endParaRPr/>
          </a:p>
        </p:txBody>
      </p:sp>
      <p:sp>
        <p:nvSpPr>
          <p:cNvPr id="1502" name="Google Shape;1502;p185"/>
          <p:cNvSpPr txBox="1"/>
          <p:nvPr>
            <p:ph idx="1" type="body"/>
          </p:nvPr>
        </p:nvSpPr>
        <p:spPr>
          <a:xfrm>
            <a:off x="388139" y="1747256"/>
            <a:ext cx="8184300" cy="3119400"/>
          </a:xfrm>
          <a:prstGeom prst="rect">
            <a:avLst/>
          </a:prstGeom>
        </p:spPr>
        <p:txBody>
          <a:bodyPr anchorCtr="0" anchor="t" bIns="91425" lIns="91425" spcFirstLastPara="1" rIns="91425" wrap="square" tIns="91425">
            <a:noAutofit/>
          </a:bodyPr>
          <a:lstStyle/>
          <a:p>
            <a:pPr indent="-254000" lvl="0" marL="342900" rtl="0" algn="l">
              <a:spcBef>
                <a:spcPts val="0"/>
              </a:spcBef>
              <a:spcAft>
                <a:spcPts val="0"/>
              </a:spcAft>
              <a:buSzPts val="1400"/>
              <a:buChar char="●"/>
            </a:pPr>
            <a:r>
              <a:rPr lang="en"/>
              <a:t>[List Objective 1]</a:t>
            </a:r>
            <a:endParaRPr/>
          </a:p>
          <a:p>
            <a:pPr indent="-254000" lvl="0" marL="342900" rtl="0" algn="l">
              <a:spcBef>
                <a:spcPts val="0"/>
              </a:spcBef>
              <a:spcAft>
                <a:spcPts val="0"/>
              </a:spcAft>
              <a:buSzPts val="1400"/>
              <a:buChar char="●"/>
            </a:pPr>
            <a:r>
              <a:rPr lang="en"/>
              <a:t>[List Objective 2]</a:t>
            </a:r>
            <a:endParaRPr/>
          </a:p>
          <a:p>
            <a:pPr indent="-254000" lvl="0" marL="342900" rtl="0" algn="l">
              <a:spcBef>
                <a:spcPts val="0"/>
              </a:spcBef>
              <a:spcAft>
                <a:spcPts val="0"/>
              </a:spcAft>
              <a:buSzPts val="1400"/>
              <a:buChar char="●"/>
            </a:pPr>
            <a:r>
              <a:rPr lang="en"/>
              <a:t>[List Objective 3]</a:t>
            </a:r>
            <a:endParaRPr/>
          </a:p>
        </p:txBody>
      </p:sp>
      <p:sp>
        <p:nvSpPr>
          <p:cNvPr id="1503" name="Google Shape;1503;p185"/>
          <p:cNvSpPr txBox="1"/>
          <p:nvPr>
            <p:ph idx="2" type="subTitle"/>
          </p:nvPr>
        </p:nvSpPr>
        <p:spPr>
          <a:xfrm>
            <a:off x="291113" y="985125"/>
            <a:ext cx="60870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BUSINESS OBJECTIVES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